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"/>
  </p:notesMasterIdLst>
  <p:sldIdLst>
    <p:sldId id="256" r:id="rId2"/>
    <p:sldId id="269" r:id="rId3"/>
    <p:sldId id="270" r:id="rId4"/>
    <p:sldId id="271" r:id="rId5"/>
  </p:sldIdLst>
  <p:sldSz cx="101600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576" y="96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99EE1-64AC-42FB-A0C1-5CA0263D9338}" type="doc">
      <dgm:prSet loTypeId="urn:microsoft.com/office/officeart/2005/8/layout/pyramid2" loCatId="pyramid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4562DB44-554F-4FBA-B6F7-84AD15D0CA3C}">
      <dgm:prSet phldrT="[Tekst]" phldr="0"/>
      <dgm:spPr/>
      <dgm:t>
        <a:bodyPr/>
        <a:lstStyle/>
        <a:p>
          <a:r>
            <a:rPr lang="nl-BE" dirty="0"/>
            <a:t>God/Christus</a:t>
          </a:r>
          <a:endParaRPr lang="nl-NL" dirty="0"/>
        </a:p>
      </dgm:t>
    </dgm:pt>
    <dgm:pt modelId="{1CC762DE-3882-406F-A0F9-97AAC90AA8D6}" type="parTrans" cxnId="{1662DDA5-7204-4FB4-B0C7-B67C2FBB0564}">
      <dgm:prSet/>
      <dgm:spPr/>
      <dgm:t>
        <a:bodyPr/>
        <a:lstStyle/>
        <a:p>
          <a:endParaRPr lang="nl-NL"/>
        </a:p>
      </dgm:t>
    </dgm:pt>
    <dgm:pt modelId="{96B94DDA-2FF1-4E30-9485-E98077C79D02}" type="sibTrans" cxnId="{1662DDA5-7204-4FB4-B0C7-B67C2FBB0564}">
      <dgm:prSet/>
      <dgm:spPr/>
      <dgm:t>
        <a:bodyPr/>
        <a:lstStyle/>
        <a:p>
          <a:endParaRPr lang="nl-NL"/>
        </a:p>
      </dgm:t>
    </dgm:pt>
    <dgm:pt modelId="{BB1951BB-070D-4E4F-A386-0B61D0901D0B}">
      <dgm:prSet phldrT="[Tekst]" phldr="0"/>
      <dgm:spPr/>
      <dgm:t>
        <a:bodyPr/>
        <a:lstStyle/>
        <a:p>
          <a:r>
            <a:rPr lang="nl-BE"/>
            <a:t>Mens</a:t>
          </a:r>
          <a:endParaRPr lang="nl-NL"/>
        </a:p>
      </dgm:t>
    </dgm:pt>
    <dgm:pt modelId="{7BC6CF43-9CF7-42D8-99C4-B8E24C9D8D74}" type="parTrans" cxnId="{7E2B067A-A7FF-4D8A-A945-4446B38F4884}">
      <dgm:prSet/>
      <dgm:spPr/>
      <dgm:t>
        <a:bodyPr/>
        <a:lstStyle/>
        <a:p>
          <a:endParaRPr lang="nl-NL"/>
        </a:p>
      </dgm:t>
    </dgm:pt>
    <dgm:pt modelId="{9524BC74-D15B-4991-9109-0CADDAACEA55}" type="sibTrans" cxnId="{7E2B067A-A7FF-4D8A-A945-4446B38F4884}">
      <dgm:prSet/>
      <dgm:spPr/>
      <dgm:t>
        <a:bodyPr/>
        <a:lstStyle/>
        <a:p>
          <a:endParaRPr lang="nl-NL"/>
        </a:p>
      </dgm:t>
    </dgm:pt>
    <dgm:pt modelId="{244BFC7F-3547-4BE9-B837-9BFC0F9AA7CF}">
      <dgm:prSet phldrT="[Tekst]" phldr="0"/>
      <dgm:spPr/>
      <dgm:t>
        <a:bodyPr/>
        <a:lstStyle/>
        <a:p>
          <a:r>
            <a:rPr lang="nl-BE"/>
            <a:t>Schepping</a:t>
          </a:r>
          <a:endParaRPr lang="nl-NL" dirty="0"/>
        </a:p>
      </dgm:t>
    </dgm:pt>
    <dgm:pt modelId="{C98643F6-B7C3-4110-A76C-07F57D97A859}" type="parTrans" cxnId="{54585B62-DDF7-4E66-B386-952D4F2B5689}">
      <dgm:prSet/>
      <dgm:spPr/>
      <dgm:t>
        <a:bodyPr/>
        <a:lstStyle/>
        <a:p>
          <a:endParaRPr lang="nl-NL"/>
        </a:p>
      </dgm:t>
    </dgm:pt>
    <dgm:pt modelId="{3230844F-8898-47C0-8BF1-07C5ED84C1F2}" type="sibTrans" cxnId="{54585B62-DDF7-4E66-B386-952D4F2B5689}">
      <dgm:prSet/>
      <dgm:spPr/>
      <dgm:t>
        <a:bodyPr/>
        <a:lstStyle/>
        <a:p>
          <a:endParaRPr lang="nl-NL"/>
        </a:p>
      </dgm:t>
    </dgm:pt>
    <dgm:pt modelId="{90ECEFDC-F885-49F1-9BCB-2A9D082F2D0D}" type="pres">
      <dgm:prSet presAssocID="{43599EE1-64AC-42FB-A0C1-5CA0263D9338}" presName="compositeShape" presStyleCnt="0">
        <dgm:presLayoutVars>
          <dgm:dir/>
          <dgm:resizeHandles/>
        </dgm:presLayoutVars>
      </dgm:prSet>
      <dgm:spPr/>
    </dgm:pt>
    <dgm:pt modelId="{A5B569D8-77EE-4281-B0BF-32045D63B134}" type="pres">
      <dgm:prSet presAssocID="{43599EE1-64AC-42FB-A0C1-5CA0263D9338}" presName="pyramid" presStyleLbl="node1" presStyleIdx="0" presStyleCnt="1"/>
      <dgm:spPr/>
    </dgm:pt>
    <dgm:pt modelId="{D53D9D03-251D-457E-94AA-9D057B34866F}" type="pres">
      <dgm:prSet presAssocID="{43599EE1-64AC-42FB-A0C1-5CA0263D9338}" presName="theList" presStyleCnt="0"/>
      <dgm:spPr/>
    </dgm:pt>
    <dgm:pt modelId="{F1B92732-4526-4180-A60D-0AEE8606AE28}" type="pres">
      <dgm:prSet presAssocID="{4562DB44-554F-4FBA-B6F7-84AD15D0CA3C}" presName="aNode" presStyleLbl="fgAcc1" presStyleIdx="0" presStyleCnt="3">
        <dgm:presLayoutVars>
          <dgm:bulletEnabled val="1"/>
        </dgm:presLayoutVars>
      </dgm:prSet>
      <dgm:spPr/>
    </dgm:pt>
    <dgm:pt modelId="{2B1C367A-CF44-429D-AFF9-4D1A1EB6D4F7}" type="pres">
      <dgm:prSet presAssocID="{4562DB44-554F-4FBA-B6F7-84AD15D0CA3C}" presName="aSpace" presStyleCnt="0"/>
      <dgm:spPr/>
    </dgm:pt>
    <dgm:pt modelId="{F121BCD5-2D32-4DB4-8814-473C9C12EC11}" type="pres">
      <dgm:prSet presAssocID="{BB1951BB-070D-4E4F-A386-0B61D0901D0B}" presName="aNode" presStyleLbl="fgAcc1" presStyleIdx="1" presStyleCnt="3">
        <dgm:presLayoutVars>
          <dgm:bulletEnabled val="1"/>
        </dgm:presLayoutVars>
      </dgm:prSet>
      <dgm:spPr/>
    </dgm:pt>
    <dgm:pt modelId="{C21B7138-4A03-4FFD-BC93-A4A6FAAD337D}" type="pres">
      <dgm:prSet presAssocID="{BB1951BB-070D-4E4F-A386-0B61D0901D0B}" presName="aSpace" presStyleCnt="0"/>
      <dgm:spPr/>
    </dgm:pt>
    <dgm:pt modelId="{64334545-E2F2-46C2-9A38-75A21EEBC4D4}" type="pres">
      <dgm:prSet presAssocID="{244BFC7F-3547-4BE9-B837-9BFC0F9AA7CF}" presName="aNode" presStyleLbl="fgAcc1" presStyleIdx="2" presStyleCnt="3">
        <dgm:presLayoutVars>
          <dgm:bulletEnabled val="1"/>
        </dgm:presLayoutVars>
      </dgm:prSet>
      <dgm:spPr/>
    </dgm:pt>
    <dgm:pt modelId="{CC4EECEB-27C5-4889-8886-566A434B8EE7}" type="pres">
      <dgm:prSet presAssocID="{244BFC7F-3547-4BE9-B837-9BFC0F9AA7CF}" presName="aSpace" presStyleCnt="0"/>
      <dgm:spPr/>
    </dgm:pt>
  </dgm:ptLst>
  <dgm:cxnLst>
    <dgm:cxn modelId="{54585B62-DDF7-4E66-B386-952D4F2B5689}" srcId="{43599EE1-64AC-42FB-A0C1-5CA0263D9338}" destId="{244BFC7F-3547-4BE9-B837-9BFC0F9AA7CF}" srcOrd="2" destOrd="0" parTransId="{C98643F6-B7C3-4110-A76C-07F57D97A859}" sibTransId="{3230844F-8898-47C0-8BF1-07C5ED84C1F2}"/>
    <dgm:cxn modelId="{8F53A06B-5BF4-4D58-B9DC-D366316AECDA}" type="presOf" srcId="{BB1951BB-070D-4E4F-A386-0B61D0901D0B}" destId="{F121BCD5-2D32-4DB4-8814-473C9C12EC11}" srcOrd="0" destOrd="0" presId="urn:microsoft.com/office/officeart/2005/8/layout/pyramid2"/>
    <dgm:cxn modelId="{C70F6654-4422-4960-B32B-0D7CCE31EC0C}" type="presOf" srcId="{244BFC7F-3547-4BE9-B837-9BFC0F9AA7CF}" destId="{64334545-E2F2-46C2-9A38-75A21EEBC4D4}" srcOrd="0" destOrd="0" presId="urn:microsoft.com/office/officeart/2005/8/layout/pyramid2"/>
    <dgm:cxn modelId="{7E2B067A-A7FF-4D8A-A945-4446B38F4884}" srcId="{43599EE1-64AC-42FB-A0C1-5CA0263D9338}" destId="{BB1951BB-070D-4E4F-A386-0B61D0901D0B}" srcOrd="1" destOrd="0" parTransId="{7BC6CF43-9CF7-42D8-99C4-B8E24C9D8D74}" sibTransId="{9524BC74-D15B-4991-9109-0CADDAACEA55}"/>
    <dgm:cxn modelId="{DA6DB47D-8B8F-4947-B881-D5F056AE22C3}" type="presOf" srcId="{43599EE1-64AC-42FB-A0C1-5CA0263D9338}" destId="{90ECEFDC-F885-49F1-9BCB-2A9D082F2D0D}" srcOrd="0" destOrd="0" presId="urn:microsoft.com/office/officeart/2005/8/layout/pyramid2"/>
    <dgm:cxn modelId="{EA4496A3-D960-4CC8-BFF3-58EB9085BECB}" type="presOf" srcId="{4562DB44-554F-4FBA-B6F7-84AD15D0CA3C}" destId="{F1B92732-4526-4180-A60D-0AEE8606AE28}" srcOrd="0" destOrd="0" presId="urn:microsoft.com/office/officeart/2005/8/layout/pyramid2"/>
    <dgm:cxn modelId="{1662DDA5-7204-4FB4-B0C7-B67C2FBB0564}" srcId="{43599EE1-64AC-42FB-A0C1-5CA0263D9338}" destId="{4562DB44-554F-4FBA-B6F7-84AD15D0CA3C}" srcOrd="0" destOrd="0" parTransId="{1CC762DE-3882-406F-A0F9-97AAC90AA8D6}" sibTransId="{96B94DDA-2FF1-4E30-9485-E98077C79D02}"/>
    <dgm:cxn modelId="{05C13A77-B35B-4238-80E5-0B80BA3B1BD5}" type="presParOf" srcId="{90ECEFDC-F885-49F1-9BCB-2A9D082F2D0D}" destId="{A5B569D8-77EE-4281-B0BF-32045D63B134}" srcOrd="0" destOrd="0" presId="urn:microsoft.com/office/officeart/2005/8/layout/pyramid2"/>
    <dgm:cxn modelId="{46D4584A-FFFF-4C9B-A55D-E22F2195A771}" type="presParOf" srcId="{90ECEFDC-F885-49F1-9BCB-2A9D082F2D0D}" destId="{D53D9D03-251D-457E-94AA-9D057B34866F}" srcOrd="1" destOrd="0" presId="urn:microsoft.com/office/officeart/2005/8/layout/pyramid2"/>
    <dgm:cxn modelId="{EEC4A98A-1FCB-40E6-A5CE-705E34AABF5F}" type="presParOf" srcId="{D53D9D03-251D-457E-94AA-9D057B34866F}" destId="{F1B92732-4526-4180-A60D-0AEE8606AE28}" srcOrd="0" destOrd="0" presId="urn:microsoft.com/office/officeart/2005/8/layout/pyramid2"/>
    <dgm:cxn modelId="{78827019-8BD9-4CED-A3AE-96D52006D6C0}" type="presParOf" srcId="{D53D9D03-251D-457E-94AA-9D057B34866F}" destId="{2B1C367A-CF44-429D-AFF9-4D1A1EB6D4F7}" srcOrd="1" destOrd="0" presId="urn:microsoft.com/office/officeart/2005/8/layout/pyramid2"/>
    <dgm:cxn modelId="{DB6B7529-A552-4A95-9308-F2CBAFCA739B}" type="presParOf" srcId="{D53D9D03-251D-457E-94AA-9D057B34866F}" destId="{F121BCD5-2D32-4DB4-8814-473C9C12EC11}" srcOrd="2" destOrd="0" presId="urn:microsoft.com/office/officeart/2005/8/layout/pyramid2"/>
    <dgm:cxn modelId="{5BEE87D8-CCA4-4A2D-98FF-4CC414AA9E40}" type="presParOf" srcId="{D53D9D03-251D-457E-94AA-9D057B34866F}" destId="{C21B7138-4A03-4FFD-BC93-A4A6FAAD337D}" srcOrd="3" destOrd="0" presId="urn:microsoft.com/office/officeart/2005/8/layout/pyramid2"/>
    <dgm:cxn modelId="{DCD9536F-87FE-40AB-B7D3-51582B2A2266}" type="presParOf" srcId="{D53D9D03-251D-457E-94AA-9D057B34866F}" destId="{64334545-E2F2-46C2-9A38-75A21EEBC4D4}" srcOrd="4" destOrd="0" presId="urn:microsoft.com/office/officeart/2005/8/layout/pyramid2"/>
    <dgm:cxn modelId="{D0561B0E-E090-4DC1-93BF-6F1872C6388C}" type="presParOf" srcId="{D53D9D03-251D-457E-94AA-9D057B34866F}" destId="{CC4EECEB-27C5-4889-8886-566A434B8EE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561B39-F7C8-4C5F-8B53-9ECDEF11055D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2D86B8ED-9CA5-4D36-A1C7-33B3BFE00675}">
      <dgm:prSet phldrT="[Tekst]" phldr="0"/>
      <dgm:spPr/>
      <dgm:t>
        <a:bodyPr/>
        <a:lstStyle/>
        <a:p>
          <a:r>
            <a:rPr lang="nl-BE" dirty="0"/>
            <a:t>Schepping</a:t>
          </a:r>
          <a:endParaRPr lang="nl-NL" dirty="0"/>
        </a:p>
      </dgm:t>
    </dgm:pt>
    <dgm:pt modelId="{18E20043-372E-4064-972A-2C08737B233A}" type="parTrans" cxnId="{2BCBE025-DF0C-4A3E-93B8-157B0E502F9C}">
      <dgm:prSet/>
      <dgm:spPr/>
      <dgm:t>
        <a:bodyPr/>
        <a:lstStyle/>
        <a:p>
          <a:endParaRPr lang="nl-NL"/>
        </a:p>
      </dgm:t>
    </dgm:pt>
    <dgm:pt modelId="{B45538C7-10A1-40CB-A315-B23A78532C70}" type="sibTrans" cxnId="{2BCBE025-DF0C-4A3E-93B8-157B0E502F9C}">
      <dgm:prSet/>
      <dgm:spPr/>
      <dgm:t>
        <a:bodyPr/>
        <a:lstStyle/>
        <a:p>
          <a:endParaRPr lang="nl-NL"/>
        </a:p>
      </dgm:t>
    </dgm:pt>
    <dgm:pt modelId="{CF32D292-660E-4D9D-B008-E45ACDE42B36}">
      <dgm:prSet phldrT="[Tekst]" phldr="0"/>
      <dgm:spPr/>
      <dgm:t>
        <a:bodyPr/>
        <a:lstStyle/>
        <a:p>
          <a:r>
            <a:rPr lang="nl-BE" dirty="0"/>
            <a:t>Volken + Israël</a:t>
          </a:r>
          <a:endParaRPr lang="nl-NL" dirty="0"/>
        </a:p>
      </dgm:t>
    </dgm:pt>
    <dgm:pt modelId="{3B505703-8ED2-4ABA-8F23-351DD62CDD46}" type="parTrans" cxnId="{A2C7CF4C-0C03-4FC4-9F62-F6E514589E6A}">
      <dgm:prSet/>
      <dgm:spPr/>
      <dgm:t>
        <a:bodyPr/>
        <a:lstStyle/>
        <a:p>
          <a:endParaRPr lang="nl-NL"/>
        </a:p>
      </dgm:t>
    </dgm:pt>
    <dgm:pt modelId="{BABE2DE3-0192-48BE-9832-E6897EB461E7}" type="sibTrans" cxnId="{A2C7CF4C-0C03-4FC4-9F62-F6E514589E6A}">
      <dgm:prSet/>
      <dgm:spPr/>
      <dgm:t>
        <a:bodyPr/>
        <a:lstStyle/>
        <a:p>
          <a:endParaRPr lang="nl-NL"/>
        </a:p>
      </dgm:t>
    </dgm:pt>
    <dgm:pt modelId="{A8A53E1B-26E0-423B-BB49-D4E585F66951}">
      <dgm:prSet phldrT="[Tekst]" phldr="0"/>
      <dgm:spPr/>
      <dgm:t>
        <a:bodyPr/>
        <a:lstStyle/>
        <a:p>
          <a:r>
            <a:rPr lang="nl-BE" dirty="0"/>
            <a:t>Christus’ komst</a:t>
          </a:r>
          <a:endParaRPr lang="nl-NL" dirty="0"/>
        </a:p>
      </dgm:t>
    </dgm:pt>
    <dgm:pt modelId="{F62C0F0D-2CAA-420D-88BC-AF0475A236B0}" type="parTrans" cxnId="{E8383D4E-ADCF-4460-A2F2-67D7383A09C1}">
      <dgm:prSet/>
      <dgm:spPr/>
      <dgm:t>
        <a:bodyPr/>
        <a:lstStyle/>
        <a:p>
          <a:endParaRPr lang="nl-NL"/>
        </a:p>
      </dgm:t>
    </dgm:pt>
    <dgm:pt modelId="{1C2640B3-038F-4AF1-9934-C8200862A7B7}" type="sibTrans" cxnId="{E8383D4E-ADCF-4460-A2F2-67D7383A09C1}">
      <dgm:prSet/>
      <dgm:spPr/>
      <dgm:t>
        <a:bodyPr/>
        <a:lstStyle/>
        <a:p>
          <a:endParaRPr lang="nl-NL"/>
        </a:p>
      </dgm:t>
    </dgm:pt>
    <dgm:pt modelId="{5779ED52-CF65-4D95-9145-06C35EAB8DDF}">
      <dgm:prSet phldrT="[Tekst]" phldr="0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dirty="0"/>
            <a:t>Israël + Volken</a:t>
          </a:r>
          <a:endParaRPr lang="nl-NL" dirty="0"/>
        </a:p>
      </dgm:t>
    </dgm:pt>
    <dgm:pt modelId="{A20DBD3D-9C98-478A-8D21-5911E30BE73B}" type="parTrans" cxnId="{B1DE63DA-E188-4061-B48F-E90B1F9F3EE4}">
      <dgm:prSet/>
      <dgm:spPr/>
      <dgm:t>
        <a:bodyPr/>
        <a:lstStyle/>
        <a:p>
          <a:endParaRPr lang="nl-NL"/>
        </a:p>
      </dgm:t>
    </dgm:pt>
    <dgm:pt modelId="{A4493D6B-68AE-419C-81A8-51A288C780C4}" type="sibTrans" cxnId="{B1DE63DA-E188-4061-B48F-E90B1F9F3EE4}">
      <dgm:prSet/>
      <dgm:spPr/>
      <dgm:t>
        <a:bodyPr/>
        <a:lstStyle/>
        <a:p>
          <a:endParaRPr lang="nl-NL"/>
        </a:p>
      </dgm:t>
    </dgm:pt>
    <dgm:pt modelId="{383A7416-0223-4F47-AC1C-8207549A36C1}">
      <dgm:prSet phldrT="[Tekst]" phldr="0"/>
      <dgm:spPr/>
      <dgm:t>
        <a:bodyPr/>
        <a:lstStyle/>
        <a:p>
          <a:r>
            <a:rPr lang="nl-BE" dirty="0"/>
            <a:t>Christus’ komst</a:t>
          </a:r>
          <a:endParaRPr lang="nl-NL" dirty="0"/>
        </a:p>
      </dgm:t>
    </dgm:pt>
    <dgm:pt modelId="{809893E6-9706-41CC-AD1B-6D2DCE547A86}" type="parTrans" cxnId="{4F73734D-0028-4328-98BF-7FB197535753}">
      <dgm:prSet/>
      <dgm:spPr/>
      <dgm:t>
        <a:bodyPr/>
        <a:lstStyle/>
        <a:p>
          <a:endParaRPr lang="nl-NL"/>
        </a:p>
      </dgm:t>
    </dgm:pt>
    <dgm:pt modelId="{72276EAE-AAA5-4B20-9A35-A82078D191BA}" type="sibTrans" cxnId="{4F73734D-0028-4328-98BF-7FB197535753}">
      <dgm:prSet/>
      <dgm:spPr/>
      <dgm:t>
        <a:bodyPr/>
        <a:lstStyle/>
        <a:p>
          <a:endParaRPr lang="nl-NL"/>
        </a:p>
      </dgm:t>
    </dgm:pt>
    <dgm:pt modelId="{4682052F-F04D-4BB9-ADE9-EF0292B3708D}">
      <dgm:prSet phldrT="[Tekst]" phldr="0"/>
      <dgm:spPr/>
      <dgm:t>
        <a:bodyPr/>
        <a:lstStyle/>
        <a:p>
          <a:r>
            <a:rPr lang="nl-BE" dirty="0"/>
            <a:t>Nieuwe schepping</a:t>
          </a:r>
          <a:endParaRPr lang="nl-NL" dirty="0"/>
        </a:p>
      </dgm:t>
    </dgm:pt>
    <dgm:pt modelId="{65C0B2E5-906F-452C-9B3E-8E2AE55E202A}" type="parTrans" cxnId="{ED6147BD-6CBE-4A34-A3DE-57352B421C6C}">
      <dgm:prSet/>
      <dgm:spPr/>
      <dgm:t>
        <a:bodyPr/>
        <a:lstStyle/>
        <a:p>
          <a:endParaRPr lang="nl-NL"/>
        </a:p>
      </dgm:t>
    </dgm:pt>
    <dgm:pt modelId="{1985D28C-DE7B-408D-B8A2-0CCD60CB1EDE}" type="sibTrans" cxnId="{ED6147BD-6CBE-4A34-A3DE-57352B421C6C}">
      <dgm:prSet/>
      <dgm:spPr/>
      <dgm:t>
        <a:bodyPr/>
        <a:lstStyle/>
        <a:p>
          <a:endParaRPr lang="nl-NL"/>
        </a:p>
      </dgm:t>
    </dgm:pt>
    <dgm:pt modelId="{A8318603-BAC7-459E-A1A4-8573465923C8}">
      <dgm:prSet phldrT="[Tekst]" phldr="0"/>
      <dgm:spPr/>
      <dgm:t>
        <a:bodyPr/>
        <a:lstStyle/>
        <a:p>
          <a:r>
            <a:rPr lang="nl-BE" dirty="0"/>
            <a:t>Vrederijk</a:t>
          </a:r>
          <a:endParaRPr lang="nl-NL" dirty="0"/>
        </a:p>
      </dgm:t>
    </dgm:pt>
    <dgm:pt modelId="{A9EBF597-7703-4661-B251-18BAA8D9C1E9}" type="parTrans" cxnId="{5FC270C1-BA00-4B15-A7C9-2272D8BECE66}">
      <dgm:prSet/>
      <dgm:spPr/>
      <dgm:t>
        <a:bodyPr/>
        <a:lstStyle/>
        <a:p>
          <a:endParaRPr lang="nl-NL"/>
        </a:p>
      </dgm:t>
    </dgm:pt>
    <dgm:pt modelId="{12AD8550-C206-4A0A-89AB-4CCC8F704755}" type="sibTrans" cxnId="{5FC270C1-BA00-4B15-A7C9-2272D8BECE66}">
      <dgm:prSet/>
      <dgm:spPr/>
      <dgm:t>
        <a:bodyPr/>
        <a:lstStyle/>
        <a:p>
          <a:endParaRPr lang="nl-NL"/>
        </a:p>
      </dgm:t>
    </dgm:pt>
    <dgm:pt modelId="{04452519-DCD6-48E2-8F4D-25A416BDC34E}" type="pres">
      <dgm:prSet presAssocID="{6E561B39-F7C8-4C5F-8B53-9ECDEF11055D}" presName="Name0" presStyleCnt="0">
        <dgm:presLayoutVars>
          <dgm:dir/>
          <dgm:resizeHandles val="exact"/>
        </dgm:presLayoutVars>
      </dgm:prSet>
      <dgm:spPr/>
    </dgm:pt>
    <dgm:pt modelId="{C3E54954-C4D0-4913-8F63-00A67E18FCDD}" type="pres">
      <dgm:prSet presAssocID="{2D86B8ED-9CA5-4D36-A1C7-33B3BFE00675}" presName="node" presStyleLbl="node1" presStyleIdx="0" presStyleCnt="7">
        <dgm:presLayoutVars>
          <dgm:bulletEnabled val="1"/>
        </dgm:presLayoutVars>
      </dgm:prSet>
      <dgm:spPr/>
    </dgm:pt>
    <dgm:pt modelId="{6628691C-5EB3-46D3-BCC9-89117E45B9EF}" type="pres">
      <dgm:prSet presAssocID="{B45538C7-10A1-40CB-A315-B23A78532C70}" presName="sibTrans" presStyleLbl="sibTrans2D1" presStyleIdx="0" presStyleCnt="6"/>
      <dgm:spPr/>
    </dgm:pt>
    <dgm:pt modelId="{DA47F341-E587-4407-B129-407D6C4F6042}" type="pres">
      <dgm:prSet presAssocID="{B45538C7-10A1-40CB-A315-B23A78532C70}" presName="connectorText" presStyleLbl="sibTrans2D1" presStyleIdx="0" presStyleCnt="6"/>
      <dgm:spPr/>
    </dgm:pt>
    <dgm:pt modelId="{81D9959F-BE75-4325-B943-6EA32EF8223F}" type="pres">
      <dgm:prSet presAssocID="{CF32D292-660E-4D9D-B008-E45ACDE42B36}" presName="node" presStyleLbl="node1" presStyleIdx="1" presStyleCnt="7">
        <dgm:presLayoutVars>
          <dgm:bulletEnabled val="1"/>
        </dgm:presLayoutVars>
      </dgm:prSet>
      <dgm:spPr/>
    </dgm:pt>
    <dgm:pt modelId="{540E3616-E3B2-488C-A5B6-DC411EDA5495}" type="pres">
      <dgm:prSet presAssocID="{BABE2DE3-0192-48BE-9832-E6897EB461E7}" presName="sibTrans" presStyleLbl="sibTrans2D1" presStyleIdx="1" presStyleCnt="6"/>
      <dgm:spPr/>
    </dgm:pt>
    <dgm:pt modelId="{FBC49B74-FD1A-43AF-9C65-BB19B4170FD3}" type="pres">
      <dgm:prSet presAssocID="{BABE2DE3-0192-48BE-9832-E6897EB461E7}" presName="connectorText" presStyleLbl="sibTrans2D1" presStyleIdx="1" presStyleCnt="6"/>
      <dgm:spPr/>
    </dgm:pt>
    <dgm:pt modelId="{D2103755-EFDF-4CBE-9B04-CC00F07BF117}" type="pres">
      <dgm:prSet presAssocID="{A8A53E1B-26E0-423B-BB49-D4E585F66951}" presName="node" presStyleLbl="node1" presStyleIdx="2" presStyleCnt="7">
        <dgm:presLayoutVars>
          <dgm:bulletEnabled val="1"/>
        </dgm:presLayoutVars>
      </dgm:prSet>
      <dgm:spPr/>
    </dgm:pt>
    <dgm:pt modelId="{D5391276-0288-47DA-8B2F-0F5A98EBC7DA}" type="pres">
      <dgm:prSet presAssocID="{1C2640B3-038F-4AF1-9934-C8200862A7B7}" presName="sibTrans" presStyleLbl="sibTrans2D1" presStyleIdx="2" presStyleCnt="6"/>
      <dgm:spPr/>
    </dgm:pt>
    <dgm:pt modelId="{42A6EDD5-9A56-4A6F-9CCB-E575EE3604CA}" type="pres">
      <dgm:prSet presAssocID="{1C2640B3-038F-4AF1-9934-C8200862A7B7}" presName="connectorText" presStyleLbl="sibTrans2D1" presStyleIdx="2" presStyleCnt="6"/>
      <dgm:spPr/>
    </dgm:pt>
    <dgm:pt modelId="{4A1F879E-2193-497E-88F1-055DA9135B6C}" type="pres">
      <dgm:prSet presAssocID="{5779ED52-CF65-4D95-9145-06C35EAB8DDF}" presName="node" presStyleLbl="node1" presStyleIdx="3" presStyleCnt="7">
        <dgm:presLayoutVars>
          <dgm:bulletEnabled val="1"/>
        </dgm:presLayoutVars>
      </dgm:prSet>
      <dgm:spPr/>
    </dgm:pt>
    <dgm:pt modelId="{2F102D3F-74E7-4FF5-9707-78B55E24619E}" type="pres">
      <dgm:prSet presAssocID="{A4493D6B-68AE-419C-81A8-51A288C780C4}" presName="sibTrans" presStyleLbl="sibTrans2D1" presStyleIdx="3" presStyleCnt="6"/>
      <dgm:spPr/>
    </dgm:pt>
    <dgm:pt modelId="{DCCA1405-B806-4765-955C-6A038A0F99D3}" type="pres">
      <dgm:prSet presAssocID="{A4493D6B-68AE-419C-81A8-51A288C780C4}" presName="connectorText" presStyleLbl="sibTrans2D1" presStyleIdx="3" presStyleCnt="6"/>
      <dgm:spPr/>
    </dgm:pt>
    <dgm:pt modelId="{E74D30E8-F240-4620-A9CB-FEE4C90C17C1}" type="pres">
      <dgm:prSet presAssocID="{383A7416-0223-4F47-AC1C-8207549A36C1}" presName="node" presStyleLbl="node1" presStyleIdx="4" presStyleCnt="7">
        <dgm:presLayoutVars>
          <dgm:bulletEnabled val="1"/>
        </dgm:presLayoutVars>
      </dgm:prSet>
      <dgm:spPr/>
    </dgm:pt>
    <dgm:pt modelId="{E1066E7F-F650-4138-B2CF-D42F1FD8E997}" type="pres">
      <dgm:prSet presAssocID="{72276EAE-AAA5-4B20-9A35-A82078D191BA}" presName="sibTrans" presStyleLbl="sibTrans2D1" presStyleIdx="4" presStyleCnt="6"/>
      <dgm:spPr/>
    </dgm:pt>
    <dgm:pt modelId="{854C79D0-94B3-4CB6-950C-1550B7EA71C7}" type="pres">
      <dgm:prSet presAssocID="{72276EAE-AAA5-4B20-9A35-A82078D191BA}" presName="connectorText" presStyleLbl="sibTrans2D1" presStyleIdx="4" presStyleCnt="6"/>
      <dgm:spPr/>
    </dgm:pt>
    <dgm:pt modelId="{11D1EBBA-79E4-4A80-8C44-4EA91C0F369E}" type="pres">
      <dgm:prSet presAssocID="{A8318603-BAC7-459E-A1A4-8573465923C8}" presName="node" presStyleLbl="node1" presStyleIdx="5" presStyleCnt="7">
        <dgm:presLayoutVars>
          <dgm:bulletEnabled val="1"/>
        </dgm:presLayoutVars>
      </dgm:prSet>
      <dgm:spPr/>
    </dgm:pt>
    <dgm:pt modelId="{1F3134FC-10BD-4B38-A10B-98025E5E6C7A}" type="pres">
      <dgm:prSet presAssocID="{12AD8550-C206-4A0A-89AB-4CCC8F704755}" presName="sibTrans" presStyleLbl="sibTrans2D1" presStyleIdx="5" presStyleCnt="6"/>
      <dgm:spPr/>
    </dgm:pt>
    <dgm:pt modelId="{B8E7CEBA-BCD1-4604-9DA3-868D12BD92D0}" type="pres">
      <dgm:prSet presAssocID="{12AD8550-C206-4A0A-89AB-4CCC8F704755}" presName="connectorText" presStyleLbl="sibTrans2D1" presStyleIdx="5" presStyleCnt="6"/>
      <dgm:spPr/>
    </dgm:pt>
    <dgm:pt modelId="{282F4AAC-1AD0-4426-97FA-3671517129B3}" type="pres">
      <dgm:prSet presAssocID="{4682052F-F04D-4BB9-ADE9-EF0292B3708D}" presName="node" presStyleLbl="node1" presStyleIdx="6" presStyleCnt="7">
        <dgm:presLayoutVars>
          <dgm:bulletEnabled val="1"/>
        </dgm:presLayoutVars>
      </dgm:prSet>
      <dgm:spPr/>
    </dgm:pt>
  </dgm:ptLst>
  <dgm:cxnLst>
    <dgm:cxn modelId="{2BCBE025-DF0C-4A3E-93B8-157B0E502F9C}" srcId="{6E561B39-F7C8-4C5F-8B53-9ECDEF11055D}" destId="{2D86B8ED-9CA5-4D36-A1C7-33B3BFE00675}" srcOrd="0" destOrd="0" parTransId="{18E20043-372E-4064-972A-2C08737B233A}" sibTransId="{B45538C7-10A1-40CB-A315-B23A78532C70}"/>
    <dgm:cxn modelId="{24CAAA2B-3F25-4879-9C58-D4B68B877630}" type="presOf" srcId="{383A7416-0223-4F47-AC1C-8207549A36C1}" destId="{E74D30E8-F240-4620-A9CB-FEE4C90C17C1}" srcOrd="0" destOrd="0" presId="urn:microsoft.com/office/officeart/2005/8/layout/process1"/>
    <dgm:cxn modelId="{33A1B22E-D555-44DB-B02F-9824B5AB6FED}" type="presOf" srcId="{12AD8550-C206-4A0A-89AB-4CCC8F704755}" destId="{B8E7CEBA-BCD1-4604-9DA3-868D12BD92D0}" srcOrd="1" destOrd="0" presId="urn:microsoft.com/office/officeart/2005/8/layout/process1"/>
    <dgm:cxn modelId="{E6902530-9517-47BD-8606-8AEE45089271}" type="presOf" srcId="{12AD8550-C206-4A0A-89AB-4CCC8F704755}" destId="{1F3134FC-10BD-4B38-A10B-98025E5E6C7A}" srcOrd="0" destOrd="0" presId="urn:microsoft.com/office/officeart/2005/8/layout/process1"/>
    <dgm:cxn modelId="{3DCA463C-49E8-4768-938F-1017C15B52BC}" type="presOf" srcId="{A8318603-BAC7-459E-A1A4-8573465923C8}" destId="{11D1EBBA-79E4-4A80-8C44-4EA91C0F369E}" srcOrd="0" destOrd="0" presId="urn:microsoft.com/office/officeart/2005/8/layout/process1"/>
    <dgm:cxn modelId="{4A83AD5F-3890-4815-B8BF-2E1743CE0282}" type="presOf" srcId="{5779ED52-CF65-4D95-9145-06C35EAB8DDF}" destId="{4A1F879E-2193-497E-88F1-055DA9135B6C}" srcOrd="0" destOrd="0" presId="urn:microsoft.com/office/officeart/2005/8/layout/process1"/>
    <dgm:cxn modelId="{47EFEA60-E185-4406-B559-402267FF69FB}" type="presOf" srcId="{A4493D6B-68AE-419C-81A8-51A288C780C4}" destId="{DCCA1405-B806-4765-955C-6A038A0F99D3}" srcOrd="1" destOrd="0" presId="urn:microsoft.com/office/officeart/2005/8/layout/process1"/>
    <dgm:cxn modelId="{30AB0C45-6FC0-4129-A758-8F2DD8915A9A}" type="presOf" srcId="{B45538C7-10A1-40CB-A315-B23A78532C70}" destId="{DA47F341-E587-4407-B129-407D6C4F6042}" srcOrd="1" destOrd="0" presId="urn:microsoft.com/office/officeart/2005/8/layout/process1"/>
    <dgm:cxn modelId="{EFDF2F47-F136-406B-BA15-19AD5A52C3A2}" type="presOf" srcId="{BABE2DE3-0192-48BE-9832-E6897EB461E7}" destId="{FBC49B74-FD1A-43AF-9C65-BB19B4170FD3}" srcOrd="1" destOrd="0" presId="urn:microsoft.com/office/officeart/2005/8/layout/process1"/>
    <dgm:cxn modelId="{14F4196B-5D5C-4FDB-9A43-3F749CE5FAA6}" type="presOf" srcId="{A4493D6B-68AE-419C-81A8-51A288C780C4}" destId="{2F102D3F-74E7-4FF5-9707-78B55E24619E}" srcOrd="0" destOrd="0" presId="urn:microsoft.com/office/officeart/2005/8/layout/process1"/>
    <dgm:cxn modelId="{A2C7CF4C-0C03-4FC4-9F62-F6E514589E6A}" srcId="{6E561B39-F7C8-4C5F-8B53-9ECDEF11055D}" destId="{CF32D292-660E-4D9D-B008-E45ACDE42B36}" srcOrd="1" destOrd="0" parTransId="{3B505703-8ED2-4ABA-8F23-351DD62CDD46}" sibTransId="{BABE2DE3-0192-48BE-9832-E6897EB461E7}"/>
    <dgm:cxn modelId="{4F73734D-0028-4328-98BF-7FB197535753}" srcId="{6E561B39-F7C8-4C5F-8B53-9ECDEF11055D}" destId="{383A7416-0223-4F47-AC1C-8207549A36C1}" srcOrd="4" destOrd="0" parTransId="{809893E6-9706-41CC-AD1B-6D2DCE547A86}" sibTransId="{72276EAE-AAA5-4B20-9A35-A82078D191BA}"/>
    <dgm:cxn modelId="{E8383D4E-ADCF-4460-A2F2-67D7383A09C1}" srcId="{6E561B39-F7C8-4C5F-8B53-9ECDEF11055D}" destId="{A8A53E1B-26E0-423B-BB49-D4E585F66951}" srcOrd="2" destOrd="0" parTransId="{F62C0F0D-2CAA-420D-88BC-AF0475A236B0}" sibTransId="{1C2640B3-038F-4AF1-9934-C8200862A7B7}"/>
    <dgm:cxn modelId="{03F35C52-5092-4C43-A25F-8BFABE877371}" type="presOf" srcId="{72276EAE-AAA5-4B20-9A35-A82078D191BA}" destId="{E1066E7F-F650-4138-B2CF-D42F1FD8E997}" srcOrd="0" destOrd="0" presId="urn:microsoft.com/office/officeart/2005/8/layout/process1"/>
    <dgm:cxn modelId="{949CA17C-D927-4B35-B0A0-09AFC26CE81F}" type="presOf" srcId="{1C2640B3-038F-4AF1-9934-C8200862A7B7}" destId="{42A6EDD5-9A56-4A6F-9CCB-E575EE3604CA}" srcOrd="1" destOrd="0" presId="urn:microsoft.com/office/officeart/2005/8/layout/process1"/>
    <dgm:cxn modelId="{1DA2B49C-0F0E-4575-9948-3F3FE4EA4A5E}" type="presOf" srcId="{CF32D292-660E-4D9D-B008-E45ACDE42B36}" destId="{81D9959F-BE75-4325-B943-6EA32EF8223F}" srcOrd="0" destOrd="0" presId="urn:microsoft.com/office/officeart/2005/8/layout/process1"/>
    <dgm:cxn modelId="{C7CDEBA8-3638-4C88-8B27-F689E14F876D}" type="presOf" srcId="{6E561B39-F7C8-4C5F-8B53-9ECDEF11055D}" destId="{04452519-DCD6-48E2-8F4D-25A416BDC34E}" srcOrd="0" destOrd="0" presId="urn:microsoft.com/office/officeart/2005/8/layout/process1"/>
    <dgm:cxn modelId="{01DA84B6-E569-4451-B4D0-7AEAC1FE0ED1}" type="presOf" srcId="{2D86B8ED-9CA5-4D36-A1C7-33B3BFE00675}" destId="{C3E54954-C4D0-4913-8F63-00A67E18FCDD}" srcOrd="0" destOrd="0" presId="urn:microsoft.com/office/officeart/2005/8/layout/process1"/>
    <dgm:cxn modelId="{2F2ECEBA-1563-424D-8FB2-B21499E28025}" type="presOf" srcId="{72276EAE-AAA5-4B20-9A35-A82078D191BA}" destId="{854C79D0-94B3-4CB6-950C-1550B7EA71C7}" srcOrd="1" destOrd="0" presId="urn:microsoft.com/office/officeart/2005/8/layout/process1"/>
    <dgm:cxn modelId="{D0340FBC-A138-4900-AB58-436FBAB71D10}" type="presOf" srcId="{A8A53E1B-26E0-423B-BB49-D4E585F66951}" destId="{D2103755-EFDF-4CBE-9B04-CC00F07BF117}" srcOrd="0" destOrd="0" presId="urn:microsoft.com/office/officeart/2005/8/layout/process1"/>
    <dgm:cxn modelId="{ED6147BD-6CBE-4A34-A3DE-57352B421C6C}" srcId="{6E561B39-F7C8-4C5F-8B53-9ECDEF11055D}" destId="{4682052F-F04D-4BB9-ADE9-EF0292B3708D}" srcOrd="6" destOrd="0" parTransId="{65C0B2E5-906F-452C-9B3E-8E2AE55E202A}" sibTransId="{1985D28C-DE7B-408D-B8A2-0CCD60CB1EDE}"/>
    <dgm:cxn modelId="{5FC270C1-BA00-4B15-A7C9-2272D8BECE66}" srcId="{6E561B39-F7C8-4C5F-8B53-9ECDEF11055D}" destId="{A8318603-BAC7-459E-A1A4-8573465923C8}" srcOrd="5" destOrd="0" parTransId="{A9EBF597-7703-4661-B251-18BAA8D9C1E9}" sibTransId="{12AD8550-C206-4A0A-89AB-4CCC8F704755}"/>
    <dgm:cxn modelId="{A5EA98D2-5AC2-479D-B269-B74A4DA037C3}" type="presOf" srcId="{B45538C7-10A1-40CB-A315-B23A78532C70}" destId="{6628691C-5EB3-46D3-BCC9-89117E45B9EF}" srcOrd="0" destOrd="0" presId="urn:microsoft.com/office/officeart/2005/8/layout/process1"/>
    <dgm:cxn modelId="{5C5894D9-FD91-4C7A-BA47-716704151625}" type="presOf" srcId="{4682052F-F04D-4BB9-ADE9-EF0292B3708D}" destId="{282F4AAC-1AD0-4426-97FA-3671517129B3}" srcOrd="0" destOrd="0" presId="urn:microsoft.com/office/officeart/2005/8/layout/process1"/>
    <dgm:cxn modelId="{B1DE63DA-E188-4061-B48F-E90B1F9F3EE4}" srcId="{6E561B39-F7C8-4C5F-8B53-9ECDEF11055D}" destId="{5779ED52-CF65-4D95-9145-06C35EAB8DDF}" srcOrd="3" destOrd="0" parTransId="{A20DBD3D-9C98-478A-8D21-5911E30BE73B}" sibTransId="{A4493D6B-68AE-419C-81A8-51A288C780C4}"/>
    <dgm:cxn modelId="{978C85E1-D528-45F5-ACFC-D4ADB2E6EE66}" type="presOf" srcId="{1C2640B3-038F-4AF1-9934-C8200862A7B7}" destId="{D5391276-0288-47DA-8B2F-0F5A98EBC7DA}" srcOrd="0" destOrd="0" presId="urn:microsoft.com/office/officeart/2005/8/layout/process1"/>
    <dgm:cxn modelId="{F732D3EC-61EF-451F-A1D9-48DD0938F5D1}" type="presOf" srcId="{BABE2DE3-0192-48BE-9832-E6897EB461E7}" destId="{540E3616-E3B2-488C-A5B6-DC411EDA5495}" srcOrd="0" destOrd="0" presId="urn:microsoft.com/office/officeart/2005/8/layout/process1"/>
    <dgm:cxn modelId="{A379EE70-26F1-4422-A243-665E167E59C7}" type="presParOf" srcId="{04452519-DCD6-48E2-8F4D-25A416BDC34E}" destId="{C3E54954-C4D0-4913-8F63-00A67E18FCDD}" srcOrd="0" destOrd="0" presId="urn:microsoft.com/office/officeart/2005/8/layout/process1"/>
    <dgm:cxn modelId="{3B9C5049-F0DE-4D08-9DA2-FFFCBCAD3F4A}" type="presParOf" srcId="{04452519-DCD6-48E2-8F4D-25A416BDC34E}" destId="{6628691C-5EB3-46D3-BCC9-89117E45B9EF}" srcOrd="1" destOrd="0" presId="urn:microsoft.com/office/officeart/2005/8/layout/process1"/>
    <dgm:cxn modelId="{F2052BA2-5A57-4F95-84F1-795EB82FA665}" type="presParOf" srcId="{6628691C-5EB3-46D3-BCC9-89117E45B9EF}" destId="{DA47F341-E587-4407-B129-407D6C4F6042}" srcOrd="0" destOrd="0" presId="urn:microsoft.com/office/officeart/2005/8/layout/process1"/>
    <dgm:cxn modelId="{E3F2763B-98D3-4BDD-8642-485F8A7466D5}" type="presParOf" srcId="{04452519-DCD6-48E2-8F4D-25A416BDC34E}" destId="{81D9959F-BE75-4325-B943-6EA32EF8223F}" srcOrd="2" destOrd="0" presId="urn:microsoft.com/office/officeart/2005/8/layout/process1"/>
    <dgm:cxn modelId="{AF13A1CE-105F-403F-A247-D9FCB2A79E04}" type="presParOf" srcId="{04452519-DCD6-48E2-8F4D-25A416BDC34E}" destId="{540E3616-E3B2-488C-A5B6-DC411EDA5495}" srcOrd="3" destOrd="0" presId="urn:microsoft.com/office/officeart/2005/8/layout/process1"/>
    <dgm:cxn modelId="{48188655-D91E-4936-AC3D-BF7919940016}" type="presParOf" srcId="{540E3616-E3B2-488C-A5B6-DC411EDA5495}" destId="{FBC49B74-FD1A-43AF-9C65-BB19B4170FD3}" srcOrd="0" destOrd="0" presId="urn:microsoft.com/office/officeart/2005/8/layout/process1"/>
    <dgm:cxn modelId="{F412A187-B9BB-4F4C-9E98-195A1F7DDD39}" type="presParOf" srcId="{04452519-DCD6-48E2-8F4D-25A416BDC34E}" destId="{D2103755-EFDF-4CBE-9B04-CC00F07BF117}" srcOrd="4" destOrd="0" presId="urn:microsoft.com/office/officeart/2005/8/layout/process1"/>
    <dgm:cxn modelId="{FC270979-B7AD-4E6C-87FA-99544A392BE1}" type="presParOf" srcId="{04452519-DCD6-48E2-8F4D-25A416BDC34E}" destId="{D5391276-0288-47DA-8B2F-0F5A98EBC7DA}" srcOrd="5" destOrd="0" presId="urn:microsoft.com/office/officeart/2005/8/layout/process1"/>
    <dgm:cxn modelId="{611C7BBB-8568-4324-AD31-EF530B2CEB73}" type="presParOf" srcId="{D5391276-0288-47DA-8B2F-0F5A98EBC7DA}" destId="{42A6EDD5-9A56-4A6F-9CCB-E575EE3604CA}" srcOrd="0" destOrd="0" presId="urn:microsoft.com/office/officeart/2005/8/layout/process1"/>
    <dgm:cxn modelId="{9D5126DE-0415-45D6-9B7A-8F4F3FA725A1}" type="presParOf" srcId="{04452519-DCD6-48E2-8F4D-25A416BDC34E}" destId="{4A1F879E-2193-497E-88F1-055DA9135B6C}" srcOrd="6" destOrd="0" presId="urn:microsoft.com/office/officeart/2005/8/layout/process1"/>
    <dgm:cxn modelId="{ED85F718-8D88-489C-91E4-F54A10308E59}" type="presParOf" srcId="{04452519-DCD6-48E2-8F4D-25A416BDC34E}" destId="{2F102D3F-74E7-4FF5-9707-78B55E24619E}" srcOrd="7" destOrd="0" presId="urn:microsoft.com/office/officeart/2005/8/layout/process1"/>
    <dgm:cxn modelId="{F8E0950B-9F50-4CA8-9DCB-789B04C2F54E}" type="presParOf" srcId="{2F102D3F-74E7-4FF5-9707-78B55E24619E}" destId="{DCCA1405-B806-4765-955C-6A038A0F99D3}" srcOrd="0" destOrd="0" presId="urn:microsoft.com/office/officeart/2005/8/layout/process1"/>
    <dgm:cxn modelId="{43CE68B8-6FB3-40FB-898E-E5804C56B09A}" type="presParOf" srcId="{04452519-DCD6-48E2-8F4D-25A416BDC34E}" destId="{E74D30E8-F240-4620-A9CB-FEE4C90C17C1}" srcOrd="8" destOrd="0" presId="urn:microsoft.com/office/officeart/2005/8/layout/process1"/>
    <dgm:cxn modelId="{0279486A-70CC-4B93-B7D7-ABC301523F23}" type="presParOf" srcId="{04452519-DCD6-48E2-8F4D-25A416BDC34E}" destId="{E1066E7F-F650-4138-B2CF-D42F1FD8E997}" srcOrd="9" destOrd="0" presId="urn:microsoft.com/office/officeart/2005/8/layout/process1"/>
    <dgm:cxn modelId="{9019A67A-3A1A-4019-89C0-8FBE4CAF8DB2}" type="presParOf" srcId="{E1066E7F-F650-4138-B2CF-D42F1FD8E997}" destId="{854C79D0-94B3-4CB6-950C-1550B7EA71C7}" srcOrd="0" destOrd="0" presId="urn:microsoft.com/office/officeart/2005/8/layout/process1"/>
    <dgm:cxn modelId="{B7AB9004-2268-4947-A25B-DDD4D770439A}" type="presParOf" srcId="{04452519-DCD6-48E2-8F4D-25A416BDC34E}" destId="{11D1EBBA-79E4-4A80-8C44-4EA91C0F369E}" srcOrd="10" destOrd="0" presId="urn:microsoft.com/office/officeart/2005/8/layout/process1"/>
    <dgm:cxn modelId="{5C684E3E-3394-4F4F-8EEE-C05867C97C24}" type="presParOf" srcId="{04452519-DCD6-48E2-8F4D-25A416BDC34E}" destId="{1F3134FC-10BD-4B38-A10B-98025E5E6C7A}" srcOrd="11" destOrd="0" presId="urn:microsoft.com/office/officeart/2005/8/layout/process1"/>
    <dgm:cxn modelId="{3522338C-5829-4821-84BB-B7F522CFF0CF}" type="presParOf" srcId="{1F3134FC-10BD-4B38-A10B-98025E5E6C7A}" destId="{B8E7CEBA-BCD1-4604-9DA3-868D12BD92D0}" srcOrd="0" destOrd="0" presId="urn:microsoft.com/office/officeart/2005/8/layout/process1"/>
    <dgm:cxn modelId="{D83332CF-521F-4B14-AB90-FC762A136A8A}" type="presParOf" srcId="{04452519-DCD6-48E2-8F4D-25A416BDC34E}" destId="{282F4AAC-1AD0-4426-97FA-3671517129B3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D59D19-8E12-4EE8-9C43-DA9BA693405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89C4ACBF-9321-4AFF-AC76-947734F871E6}">
      <dgm:prSet phldrT="[Tekst]" phldr="0"/>
      <dgm:spPr/>
      <dgm:t>
        <a:bodyPr/>
        <a:lstStyle/>
        <a:p>
          <a:r>
            <a:rPr lang="nl-BE" dirty="0"/>
            <a:t>Futurisme</a:t>
          </a:r>
          <a:endParaRPr lang="nl-NL" dirty="0"/>
        </a:p>
      </dgm:t>
    </dgm:pt>
    <dgm:pt modelId="{BC2A0623-C00B-401E-B496-5C2B2F7EE877}" type="parTrans" cxnId="{80E2C3B4-88F3-4A47-936D-A14E9B2E01FE}">
      <dgm:prSet/>
      <dgm:spPr/>
      <dgm:t>
        <a:bodyPr/>
        <a:lstStyle/>
        <a:p>
          <a:endParaRPr lang="nl-NL"/>
        </a:p>
      </dgm:t>
    </dgm:pt>
    <dgm:pt modelId="{AC8FE5C5-754F-4DE3-9D35-601E7C152A4E}" type="sibTrans" cxnId="{80E2C3B4-88F3-4A47-936D-A14E9B2E01FE}">
      <dgm:prSet/>
      <dgm:spPr/>
      <dgm:t>
        <a:bodyPr/>
        <a:lstStyle/>
        <a:p>
          <a:endParaRPr lang="nl-NL"/>
        </a:p>
      </dgm:t>
    </dgm:pt>
    <dgm:pt modelId="{ACB617C6-1147-447D-9702-45F1D6028065}">
      <dgm:prSet phldrT="[Tekst]" phldr="0"/>
      <dgm:spPr/>
      <dgm:t>
        <a:bodyPr/>
        <a:lstStyle/>
        <a:p>
          <a:r>
            <a:rPr lang="nl-BE" dirty="0"/>
            <a:t>Historisme</a:t>
          </a:r>
          <a:endParaRPr lang="nl-NL" dirty="0"/>
        </a:p>
      </dgm:t>
    </dgm:pt>
    <dgm:pt modelId="{EFC5EBAC-5605-4516-BB04-4DFFA8F9A694}" type="parTrans" cxnId="{1CD7A74E-6725-4F72-88F4-82BA2F769D8D}">
      <dgm:prSet/>
      <dgm:spPr/>
      <dgm:t>
        <a:bodyPr/>
        <a:lstStyle/>
        <a:p>
          <a:endParaRPr lang="nl-NL"/>
        </a:p>
      </dgm:t>
    </dgm:pt>
    <dgm:pt modelId="{A331BB54-6627-4F4C-ABB8-29AEB94F5A2F}" type="sibTrans" cxnId="{1CD7A74E-6725-4F72-88F4-82BA2F769D8D}">
      <dgm:prSet/>
      <dgm:spPr/>
      <dgm:t>
        <a:bodyPr/>
        <a:lstStyle/>
        <a:p>
          <a:endParaRPr lang="nl-NL"/>
        </a:p>
      </dgm:t>
    </dgm:pt>
    <dgm:pt modelId="{DD3C4E17-FB5F-4CE4-B174-82B8BF51C6E4}">
      <dgm:prSet phldrT="[Tekst]" phldr="0"/>
      <dgm:spPr/>
      <dgm:t>
        <a:bodyPr/>
        <a:lstStyle/>
        <a:p>
          <a:r>
            <a:rPr lang="nl-BE"/>
            <a:t>Idealisme</a:t>
          </a:r>
          <a:endParaRPr lang="nl-NL" dirty="0"/>
        </a:p>
      </dgm:t>
    </dgm:pt>
    <dgm:pt modelId="{127AAC54-3E68-4F13-ADEE-7E7BF9372AD4}" type="parTrans" cxnId="{F63E9C4A-E3A3-4BF4-949C-3C64F451AA57}">
      <dgm:prSet/>
      <dgm:spPr/>
      <dgm:t>
        <a:bodyPr/>
        <a:lstStyle/>
        <a:p>
          <a:endParaRPr lang="nl-NL"/>
        </a:p>
      </dgm:t>
    </dgm:pt>
    <dgm:pt modelId="{AF35DCC4-4B12-40DB-8675-8D888C51B54E}" type="sibTrans" cxnId="{F63E9C4A-E3A3-4BF4-949C-3C64F451AA57}">
      <dgm:prSet/>
      <dgm:spPr/>
      <dgm:t>
        <a:bodyPr/>
        <a:lstStyle/>
        <a:p>
          <a:endParaRPr lang="nl-NL"/>
        </a:p>
      </dgm:t>
    </dgm:pt>
    <dgm:pt modelId="{DF53331D-5015-444D-979B-0F4082A4EB6C}">
      <dgm:prSet phldrT="[Tekst]" phldr="0"/>
      <dgm:spPr/>
      <dgm:t>
        <a:bodyPr/>
        <a:lstStyle/>
        <a:p>
          <a:r>
            <a:rPr lang="nl-BE"/>
            <a:t>Preterisme</a:t>
          </a:r>
          <a:endParaRPr lang="nl-NL" dirty="0"/>
        </a:p>
      </dgm:t>
    </dgm:pt>
    <dgm:pt modelId="{D93CB945-D235-435F-9345-B6CC8AE5A010}" type="parTrans" cxnId="{D0D868D7-40F1-42FA-A626-945D11EC91D5}">
      <dgm:prSet/>
      <dgm:spPr/>
      <dgm:t>
        <a:bodyPr/>
        <a:lstStyle/>
        <a:p>
          <a:endParaRPr lang="nl-NL"/>
        </a:p>
      </dgm:t>
    </dgm:pt>
    <dgm:pt modelId="{436FEC78-024D-4DD1-897E-51CA9556D24B}" type="sibTrans" cxnId="{D0D868D7-40F1-42FA-A626-945D11EC91D5}">
      <dgm:prSet/>
      <dgm:spPr/>
      <dgm:t>
        <a:bodyPr/>
        <a:lstStyle/>
        <a:p>
          <a:endParaRPr lang="nl-NL"/>
        </a:p>
      </dgm:t>
    </dgm:pt>
    <dgm:pt modelId="{3A95946D-6DFF-4F1F-814D-74E1B8D5EE7F}" type="pres">
      <dgm:prSet presAssocID="{CBD59D19-8E12-4EE8-9C43-DA9BA6934057}" presName="linear" presStyleCnt="0">
        <dgm:presLayoutVars>
          <dgm:animLvl val="lvl"/>
          <dgm:resizeHandles val="exact"/>
        </dgm:presLayoutVars>
      </dgm:prSet>
      <dgm:spPr/>
    </dgm:pt>
    <dgm:pt modelId="{90392CD3-10F5-416F-9A18-80078B6F9ED2}" type="pres">
      <dgm:prSet presAssocID="{89C4ACBF-9321-4AFF-AC76-947734F871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A47E820-9A49-4514-BCC7-821378F8F95B}" type="pres">
      <dgm:prSet presAssocID="{AC8FE5C5-754F-4DE3-9D35-601E7C152A4E}" presName="spacer" presStyleCnt="0"/>
      <dgm:spPr/>
    </dgm:pt>
    <dgm:pt modelId="{C37B1355-C1E7-435E-A293-77D50BF2E097}" type="pres">
      <dgm:prSet presAssocID="{DF53331D-5015-444D-979B-0F4082A4EB6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EE61762-E83B-4FCC-BD35-B0C4ECC85972}" type="pres">
      <dgm:prSet presAssocID="{436FEC78-024D-4DD1-897E-51CA9556D24B}" presName="spacer" presStyleCnt="0"/>
      <dgm:spPr/>
    </dgm:pt>
    <dgm:pt modelId="{4F059532-919A-4DCB-B5ED-20DB137C41F8}" type="pres">
      <dgm:prSet presAssocID="{ACB617C6-1147-447D-9702-45F1D602806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0A25536-B229-48E4-9336-30FE816BA14B}" type="pres">
      <dgm:prSet presAssocID="{A331BB54-6627-4F4C-ABB8-29AEB94F5A2F}" presName="spacer" presStyleCnt="0"/>
      <dgm:spPr/>
    </dgm:pt>
    <dgm:pt modelId="{13386827-EC87-4181-BA3E-DC20F4F0788E}" type="pres">
      <dgm:prSet presAssocID="{DD3C4E17-FB5F-4CE4-B174-82B8BF51C6E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3464C01-56D5-4798-BB5D-1094D4A17492}" type="presOf" srcId="{ACB617C6-1147-447D-9702-45F1D6028065}" destId="{4F059532-919A-4DCB-B5ED-20DB137C41F8}" srcOrd="0" destOrd="0" presId="urn:microsoft.com/office/officeart/2005/8/layout/vList2"/>
    <dgm:cxn modelId="{B4A4840E-9074-4E6D-92C8-DC2E745488A9}" type="presOf" srcId="{DF53331D-5015-444D-979B-0F4082A4EB6C}" destId="{C37B1355-C1E7-435E-A293-77D50BF2E097}" srcOrd="0" destOrd="0" presId="urn:microsoft.com/office/officeart/2005/8/layout/vList2"/>
    <dgm:cxn modelId="{F63E9C4A-E3A3-4BF4-949C-3C64F451AA57}" srcId="{CBD59D19-8E12-4EE8-9C43-DA9BA6934057}" destId="{DD3C4E17-FB5F-4CE4-B174-82B8BF51C6E4}" srcOrd="3" destOrd="0" parTransId="{127AAC54-3E68-4F13-ADEE-7E7BF9372AD4}" sibTransId="{AF35DCC4-4B12-40DB-8675-8D888C51B54E}"/>
    <dgm:cxn modelId="{05259B6D-C920-42B2-B652-CB132F120CEF}" type="presOf" srcId="{DD3C4E17-FB5F-4CE4-B174-82B8BF51C6E4}" destId="{13386827-EC87-4181-BA3E-DC20F4F0788E}" srcOrd="0" destOrd="0" presId="urn:microsoft.com/office/officeart/2005/8/layout/vList2"/>
    <dgm:cxn modelId="{1CD7A74E-6725-4F72-88F4-82BA2F769D8D}" srcId="{CBD59D19-8E12-4EE8-9C43-DA9BA6934057}" destId="{ACB617C6-1147-447D-9702-45F1D6028065}" srcOrd="2" destOrd="0" parTransId="{EFC5EBAC-5605-4516-BB04-4DFFA8F9A694}" sibTransId="{A331BB54-6627-4F4C-ABB8-29AEB94F5A2F}"/>
    <dgm:cxn modelId="{9959917E-1546-4A25-8107-EA5A7A9F399B}" type="presOf" srcId="{89C4ACBF-9321-4AFF-AC76-947734F871E6}" destId="{90392CD3-10F5-416F-9A18-80078B6F9ED2}" srcOrd="0" destOrd="0" presId="urn:microsoft.com/office/officeart/2005/8/layout/vList2"/>
    <dgm:cxn modelId="{80E2C3B4-88F3-4A47-936D-A14E9B2E01FE}" srcId="{CBD59D19-8E12-4EE8-9C43-DA9BA6934057}" destId="{89C4ACBF-9321-4AFF-AC76-947734F871E6}" srcOrd="0" destOrd="0" parTransId="{BC2A0623-C00B-401E-B496-5C2B2F7EE877}" sibTransId="{AC8FE5C5-754F-4DE3-9D35-601E7C152A4E}"/>
    <dgm:cxn modelId="{F8B3AED2-25C7-4E2E-B105-45971D0E9E71}" type="presOf" srcId="{CBD59D19-8E12-4EE8-9C43-DA9BA6934057}" destId="{3A95946D-6DFF-4F1F-814D-74E1B8D5EE7F}" srcOrd="0" destOrd="0" presId="urn:microsoft.com/office/officeart/2005/8/layout/vList2"/>
    <dgm:cxn modelId="{D0D868D7-40F1-42FA-A626-945D11EC91D5}" srcId="{CBD59D19-8E12-4EE8-9C43-DA9BA6934057}" destId="{DF53331D-5015-444D-979B-0F4082A4EB6C}" srcOrd="1" destOrd="0" parTransId="{D93CB945-D235-435F-9345-B6CC8AE5A010}" sibTransId="{436FEC78-024D-4DD1-897E-51CA9556D24B}"/>
    <dgm:cxn modelId="{7034692A-6BF8-4624-AA05-65A41C4C3F0A}" type="presParOf" srcId="{3A95946D-6DFF-4F1F-814D-74E1B8D5EE7F}" destId="{90392CD3-10F5-416F-9A18-80078B6F9ED2}" srcOrd="0" destOrd="0" presId="urn:microsoft.com/office/officeart/2005/8/layout/vList2"/>
    <dgm:cxn modelId="{239E4B6B-1A52-4A38-BBD3-1EDBE6D73522}" type="presParOf" srcId="{3A95946D-6DFF-4F1F-814D-74E1B8D5EE7F}" destId="{EA47E820-9A49-4514-BCC7-821378F8F95B}" srcOrd="1" destOrd="0" presId="urn:microsoft.com/office/officeart/2005/8/layout/vList2"/>
    <dgm:cxn modelId="{24849CB6-1B6A-4967-9CA9-EB7FAD4590C1}" type="presParOf" srcId="{3A95946D-6DFF-4F1F-814D-74E1B8D5EE7F}" destId="{C37B1355-C1E7-435E-A293-77D50BF2E097}" srcOrd="2" destOrd="0" presId="urn:microsoft.com/office/officeart/2005/8/layout/vList2"/>
    <dgm:cxn modelId="{A76E7144-5DE6-435F-860C-49BF34CCA79B}" type="presParOf" srcId="{3A95946D-6DFF-4F1F-814D-74E1B8D5EE7F}" destId="{1EE61762-E83B-4FCC-BD35-B0C4ECC85972}" srcOrd="3" destOrd="0" presId="urn:microsoft.com/office/officeart/2005/8/layout/vList2"/>
    <dgm:cxn modelId="{45E9E2A2-6EFA-45A8-A1F6-EB1C7CCB3B58}" type="presParOf" srcId="{3A95946D-6DFF-4F1F-814D-74E1B8D5EE7F}" destId="{4F059532-919A-4DCB-B5ED-20DB137C41F8}" srcOrd="4" destOrd="0" presId="urn:microsoft.com/office/officeart/2005/8/layout/vList2"/>
    <dgm:cxn modelId="{8190DEB5-C8D4-4220-96D0-1AC33BDDA1DE}" type="presParOf" srcId="{3A95946D-6DFF-4F1F-814D-74E1B8D5EE7F}" destId="{20A25536-B229-48E4-9336-30FE816BA14B}" srcOrd="5" destOrd="0" presId="urn:microsoft.com/office/officeart/2005/8/layout/vList2"/>
    <dgm:cxn modelId="{3094F9B5-DC20-4075-AB24-D0F23960318E}" type="presParOf" srcId="{3A95946D-6DFF-4F1F-814D-74E1B8D5EE7F}" destId="{13386827-EC87-4181-BA3E-DC20F4F0788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561B39-F7C8-4C5F-8B53-9ECDEF11055D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D8A7D856-AB62-4283-9331-F506072ABFA2}">
      <dgm:prSet/>
      <dgm:spPr/>
      <dgm:t>
        <a:bodyPr/>
        <a:lstStyle/>
        <a:p>
          <a:r>
            <a:rPr lang="nl-BE" dirty="0"/>
            <a:t>Kruis en opstanding</a:t>
          </a:r>
          <a:endParaRPr lang="nl-NL" dirty="0"/>
        </a:p>
      </dgm:t>
    </dgm:pt>
    <dgm:pt modelId="{D0233E50-1A43-4100-9338-19C11011BA52}" type="parTrans" cxnId="{31577050-9A88-4632-9499-9E338082E61C}">
      <dgm:prSet/>
      <dgm:spPr/>
      <dgm:t>
        <a:bodyPr/>
        <a:lstStyle/>
        <a:p>
          <a:endParaRPr lang="nl-NL"/>
        </a:p>
      </dgm:t>
    </dgm:pt>
    <dgm:pt modelId="{6432EB8E-654E-4115-983E-8EF4CAE7EF11}" type="sibTrans" cxnId="{31577050-9A88-4632-9499-9E338082E61C}">
      <dgm:prSet/>
      <dgm:spPr/>
      <dgm:t>
        <a:bodyPr/>
        <a:lstStyle/>
        <a:p>
          <a:endParaRPr lang="nl-NL"/>
        </a:p>
      </dgm:t>
    </dgm:pt>
    <dgm:pt modelId="{A428D2FF-8575-40FA-8A9E-DA2CF5E637D2}">
      <dgm:prSet/>
      <dgm:spPr/>
      <dgm:t>
        <a:bodyPr/>
        <a:lstStyle/>
        <a:p>
          <a:r>
            <a:rPr lang="nl-BE" dirty="0"/>
            <a:t>Innerlijke komst en strijd</a:t>
          </a:r>
          <a:endParaRPr lang="nl-NL" dirty="0"/>
        </a:p>
      </dgm:t>
    </dgm:pt>
    <dgm:pt modelId="{37570A1E-E657-49F6-9DED-DF78056C2A3D}" type="parTrans" cxnId="{1300C1A7-A05D-4240-9283-0F2FE49BF38F}">
      <dgm:prSet/>
      <dgm:spPr/>
      <dgm:t>
        <a:bodyPr/>
        <a:lstStyle/>
        <a:p>
          <a:endParaRPr lang="nl-NL"/>
        </a:p>
      </dgm:t>
    </dgm:pt>
    <dgm:pt modelId="{93D99563-C740-4B4A-AA86-8D6AD45A425A}" type="sibTrans" cxnId="{1300C1A7-A05D-4240-9283-0F2FE49BF38F}">
      <dgm:prSet/>
      <dgm:spPr/>
      <dgm:t>
        <a:bodyPr/>
        <a:lstStyle/>
        <a:p>
          <a:endParaRPr lang="nl-NL"/>
        </a:p>
      </dgm:t>
    </dgm:pt>
    <dgm:pt modelId="{3124A66D-C084-4E13-8153-34B6494EE3C0}">
      <dgm:prSet/>
      <dgm:spPr/>
      <dgm:t>
        <a:bodyPr/>
        <a:lstStyle/>
        <a:p>
          <a:r>
            <a:rPr lang="nl-BE" dirty="0"/>
            <a:t>…</a:t>
          </a:r>
          <a:endParaRPr lang="nl-NL" dirty="0"/>
        </a:p>
      </dgm:t>
    </dgm:pt>
    <dgm:pt modelId="{F2B7EACD-925F-4314-B384-6E220B1F1B4B}" type="parTrans" cxnId="{F428D2E5-B69C-46FB-80B5-D4C84E831D5F}">
      <dgm:prSet/>
      <dgm:spPr/>
      <dgm:t>
        <a:bodyPr/>
        <a:lstStyle/>
        <a:p>
          <a:endParaRPr lang="nl-NL"/>
        </a:p>
      </dgm:t>
    </dgm:pt>
    <dgm:pt modelId="{9305A125-5522-4BCA-95BE-A225DF6D5E66}" type="sibTrans" cxnId="{F428D2E5-B69C-46FB-80B5-D4C84E831D5F}">
      <dgm:prSet/>
      <dgm:spPr/>
      <dgm:t>
        <a:bodyPr/>
        <a:lstStyle/>
        <a:p>
          <a:endParaRPr lang="nl-NL"/>
        </a:p>
      </dgm:t>
    </dgm:pt>
    <dgm:pt modelId="{0B794E20-FEA0-479E-9914-28B750473E97}">
      <dgm:prSet/>
      <dgm:spPr/>
      <dgm:t>
        <a:bodyPr/>
        <a:lstStyle/>
        <a:p>
          <a:r>
            <a:rPr lang="nl-BE" dirty="0"/>
            <a:t>Vandaag</a:t>
          </a:r>
          <a:endParaRPr lang="nl-NL" dirty="0"/>
        </a:p>
      </dgm:t>
    </dgm:pt>
    <dgm:pt modelId="{ED8998AD-4B9E-46D6-A680-73DF45F69B45}" type="parTrans" cxnId="{3BE1CFB8-4A26-4232-B25F-CE5F8AD5A9F4}">
      <dgm:prSet/>
      <dgm:spPr/>
      <dgm:t>
        <a:bodyPr/>
        <a:lstStyle/>
        <a:p>
          <a:endParaRPr lang="nl-NL"/>
        </a:p>
      </dgm:t>
    </dgm:pt>
    <dgm:pt modelId="{CA8AC7CE-5A12-40AA-91B4-3F597758D0A6}" type="sibTrans" cxnId="{3BE1CFB8-4A26-4232-B25F-CE5F8AD5A9F4}">
      <dgm:prSet/>
      <dgm:spPr/>
      <dgm:t>
        <a:bodyPr/>
        <a:lstStyle/>
        <a:p>
          <a:endParaRPr lang="nl-NL"/>
        </a:p>
      </dgm:t>
    </dgm:pt>
    <dgm:pt modelId="{2E47B69C-D530-42E2-91E3-5F628026F5E7}">
      <dgm:prSet/>
      <dgm:spPr/>
      <dgm:t>
        <a:bodyPr/>
        <a:lstStyle/>
        <a:p>
          <a:r>
            <a:rPr lang="nl-BE"/>
            <a:t>Innerlijke komst en strijd</a:t>
          </a:r>
          <a:endParaRPr lang="nl-NL" dirty="0"/>
        </a:p>
      </dgm:t>
    </dgm:pt>
    <dgm:pt modelId="{35D3A003-F9D7-44DF-BFEF-747F9654247E}" type="parTrans" cxnId="{F116D387-847C-47F9-8C45-D0745963E06B}">
      <dgm:prSet/>
      <dgm:spPr/>
      <dgm:t>
        <a:bodyPr/>
        <a:lstStyle/>
        <a:p>
          <a:endParaRPr lang="nl-NL"/>
        </a:p>
      </dgm:t>
    </dgm:pt>
    <dgm:pt modelId="{E95E1075-6191-4002-811A-6820C5A92BAA}" type="sibTrans" cxnId="{F116D387-847C-47F9-8C45-D0745963E06B}">
      <dgm:prSet/>
      <dgm:spPr/>
      <dgm:t>
        <a:bodyPr/>
        <a:lstStyle/>
        <a:p>
          <a:endParaRPr lang="nl-NL"/>
        </a:p>
      </dgm:t>
    </dgm:pt>
    <dgm:pt modelId="{04452519-DCD6-48E2-8F4D-25A416BDC34E}" type="pres">
      <dgm:prSet presAssocID="{6E561B39-F7C8-4C5F-8B53-9ECDEF11055D}" presName="Name0" presStyleCnt="0">
        <dgm:presLayoutVars>
          <dgm:dir/>
          <dgm:resizeHandles val="exact"/>
        </dgm:presLayoutVars>
      </dgm:prSet>
      <dgm:spPr/>
    </dgm:pt>
    <dgm:pt modelId="{CC1E4D95-3A42-4650-807E-AE5817DF40A4}" type="pres">
      <dgm:prSet presAssocID="{D8A7D856-AB62-4283-9331-F506072ABFA2}" presName="node" presStyleLbl="node1" presStyleIdx="0" presStyleCnt="5">
        <dgm:presLayoutVars>
          <dgm:bulletEnabled val="1"/>
        </dgm:presLayoutVars>
      </dgm:prSet>
      <dgm:spPr/>
    </dgm:pt>
    <dgm:pt modelId="{FCEEEBCF-87D8-49DF-84CF-4F652D918080}" type="pres">
      <dgm:prSet presAssocID="{6432EB8E-654E-4115-983E-8EF4CAE7EF11}" presName="sibTrans" presStyleLbl="sibTrans2D1" presStyleIdx="0" presStyleCnt="4"/>
      <dgm:spPr/>
    </dgm:pt>
    <dgm:pt modelId="{2E4CF443-12BE-4A13-AE97-14D367F5DA6E}" type="pres">
      <dgm:prSet presAssocID="{6432EB8E-654E-4115-983E-8EF4CAE7EF11}" presName="connectorText" presStyleLbl="sibTrans2D1" presStyleIdx="0" presStyleCnt="4"/>
      <dgm:spPr/>
    </dgm:pt>
    <dgm:pt modelId="{900E8FBA-7AE4-4936-9EB2-9A6EA86F0BA7}" type="pres">
      <dgm:prSet presAssocID="{A428D2FF-8575-40FA-8A9E-DA2CF5E637D2}" presName="node" presStyleLbl="node1" presStyleIdx="1" presStyleCnt="5">
        <dgm:presLayoutVars>
          <dgm:bulletEnabled val="1"/>
        </dgm:presLayoutVars>
      </dgm:prSet>
      <dgm:spPr/>
    </dgm:pt>
    <dgm:pt modelId="{8EECA50D-1140-44D4-9771-0A87ECE3795D}" type="pres">
      <dgm:prSet presAssocID="{93D99563-C740-4B4A-AA86-8D6AD45A425A}" presName="sibTrans" presStyleLbl="sibTrans2D1" presStyleIdx="1" presStyleCnt="4"/>
      <dgm:spPr/>
    </dgm:pt>
    <dgm:pt modelId="{D1BD172D-DC54-4379-9D33-236E9032F1ED}" type="pres">
      <dgm:prSet presAssocID="{93D99563-C740-4B4A-AA86-8D6AD45A425A}" presName="connectorText" presStyleLbl="sibTrans2D1" presStyleIdx="1" presStyleCnt="4"/>
      <dgm:spPr/>
    </dgm:pt>
    <dgm:pt modelId="{A2722C8A-B548-4FC6-97CB-835314D2B8A0}" type="pres">
      <dgm:prSet presAssocID="{2E47B69C-D530-42E2-91E3-5F628026F5E7}" presName="node" presStyleLbl="node1" presStyleIdx="2" presStyleCnt="5">
        <dgm:presLayoutVars>
          <dgm:bulletEnabled val="1"/>
        </dgm:presLayoutVars>
      </dgm:prSet>
      <dgm:spPr/>
    </dgm:pt>
    <dgm:pt modelId="{78B592EF-4BD9-4398-AAC0-D6DD1C480437}" type="pres">
      <dgm:prSet presAssocID="{E95E1075-6191-4002-811A-6820C5A92BAA}" presName="sibTrans" presStyleLbl="sibTrans2D1" presStyleIdx="2" presStyleCnt="4"/>
      <dgm:spPr/>
    </dgm:pt>
    <dgm:pt modelId="{7A9C30D3-5743-4F8B-BB44-0D764567F428}" type="pres">
      <dgm:prSet presAssocID="{E95E1075-6191-4002-811A-6820C5A92BAA}" presName="connectorText" presStyleLbl="sibTrans2D1" presStyleIdx="2" presStyleCnt="4"/>
      <dgm:spPr/>
    </dgm:pt>
    <dgm:pt modelId="{D75AB557-E85B-43ED-A058-92C337354FB8}" type="pres">
      <dgm:prSet presAssocID="{3124A66D-C084-4E13-8153-34B6494EE3C0}" presName="node" presStyleLbl="node1" presStyleIdx="3" presStyleCnt="5">
        <dgm:presLayoutVars>
          <dgm:bulletEnabled val="1"/>
        </dgm:presLayoutVars>
      </dgm:prSet>
      <dgm:spPr/>
    </dgm:pt>
    <dgm:pt modelId="{072D2D8E-9D65-44CB-B317-21AFEF2598C2}" type="pres">
      <dgm:prSet presAssocID="{9305A125-5522-4BCA-95BE-A225DF6D5E66}" presName="sibTrans" presStyleLbl="sibTrans2D1" presStyleIdx="3" presStyleCnt="4"/>
      <dgm:spPr/>
    </dgm:pt>
    <dgm:pt modelId="{AB283D4C-1E07-4DFC-8CC5-24814E2332C3}" type="pres">
      <dgm:prSet presAssocID="{9305A125-5522-4BCA-95BE-A225DF6D5E66}" presName="connectorText" presStyleLbl="sibTrans2D1" presStyleIdx="3" presStyleCnt="4"/>
      <dgm:spPr/>
    </dgm:pt>
    <dgm:pt modelId="{FFDE39A0-71BB-4F10-9095-84526EB89DA1}" type="pres">
      <dgm:prSet presAssocID="{0B794E20-FEA0-479E-9914-28B750473E97}" presName="node" presStyleLbl="node1" presStyleIdx="4" presStyleCnt="5">
        <dgm:presLayoutVars>
          <dgm:bulletEnabled val="1"/>
        </dgm:presLayoutVars>
      </dgm:prSet>
      <dgm:spPr/>
    </dgm:pt>
  </dgm:ptLst>
  <dgm:cxnLst>
    <dgm:cxn modelId="{6A79DF14-7DB7-46DB-A630-7CC77B85F0EA}" type="presOf" srcId="{93D99563-C740-4B4A-AA86-8D6AD45A425A}" destId="{D1BD172D-DC54-4379-9D33-236E9032F1ED}" srcOrd="1" destOrd="0" presId="urn:microsoft.com/office/officeart/2005/8/layout/process1"/>
    <dgm:cxn modelId="{91B1EB1B-5FDB-4FF5-9DA0-4E98F2B70E70}" type="presOf" srcId="{E95E1075-6191-4002-811A-6820C5A92BAA}" destId="{7A9C30D3-5743-4F8B-BB44-0D764567F428}" srcOrd="1" destOrd="0" presId="urn:microsoft.com/office/officeart/2005/8/layout/process1"/>
    <dgm:cxn modelId="{9A13715B-F0DB-4B66-9747-E97E837C4A19}" type="presOf" srcId="{9305A125-5522-4BCA-95BE-A225DF6D5E66}" destId="{072D2D8E-9D65-44CB-B317-21AFEF2598C2}" srcOrd="0" destOrd="0" presId="urn:microsoft.com/office/officeart/2005/8/layout/process1"/>
    <dgm:cxn modelId="{384E6C4A-CAA5-4114-AF8E-18ACB3A4D9F1}" type="presOf" srcId="{3124A66D-C084-4E13-8153-34B6494EE3C0}" destId="{D75AB557-E85B-43ED-A058-92C337354FB8}" srcOrd="0" destOrd="0" presId="urn:microsoft.com/office/officeart/2005/8/layout/process1"/>
    <dgm:cxn modelId="{540D016D-4B51-4D05-B28F-BA4BBF95005E}" type="presOf" srcId="{9305A125-5522-4BCA-95BE-A225DF6D5E66}" destId="{AB283D4C-1E07-4DFC-8CC5-24814E2332C3}" srcOrd="1" destOrd="0" presId="urn:microsoft.com/office/officeart/2005/8/layout/process1"/>
    <dgm:cxn modelId="{31577050-9A88-4632-9499-9E338082E61C}" srcId="{6E561B39-F7C8-4C5F-8B53-9ECDEF11055D}" destId="{D8A7D856-AB62-4283-9331-F506072ABFA2}" srcOrd="0" destOrd="0" parTransId="{D0233E50-1A43-4100-9338-19C11011BA52}" sibTransId="{6432EB8E-654E-4115-983E-8EF4CAE7EF11}"/>
    <dgm:cxn modelId="{DB238973-C82B-4776-A645-7E66CCC8A7BD}" type="presOf" srcId="{93D99563-C740-4B4A-AA86-8D6AD45A425A}" destId="{8EECA50D-1140-44D4-9771-0A87ECE3795D}" srcOrd="0" destOrd="0" presId="urn:microsoft.com/office/officeart/2005/8/layout/process1"/>
    <dgm:cxn modelId="{613D7F7D-73DF-4197-A168-86DA37ED1E1C}" type="presOf" srcId="{0B794E20-FEA0-479E-9914-28B750473E97}" destId="{FFDE39A0-71BB-4F10-9095-84526EB89DA1}" srcOrd="0" destOrd="0" presId="urn:microsoft.com/office/officeart/2005/8/layout/process1"/>
    <dgm:cxn modelId="{F116D387-847C-47F9-8C45-D0745963E06B}" srcId="{6E561B39-F7C8-4C5F-8B53-9ECDEF11055D}" destId="{2E47B69C-D530-42E2-91E3-5F628026F5E7}" srcOrd="2" destOrd="0" parTransId="{35D3A003-F9D7-44DF-BFEF-747F9654247E}" sibTransId="{E95E1075-6191-4002-811A-6820C5A92BAA}"/>
    <dgm:cxn modelId="{1300C1A7-A05D-4240-9283-0F2FE49BF38F}" srcId="{6E561B39-F7C8-4C5F-8B53-9ECDEF11055D}" destId="{A428D2FF-8575-40FA-8A9E-DA2CF5E637D2}" srcOrd="1" destOrd="0" parTransId="{37570A1E-E657-49F6-9DED-DF78056C2A3D}" sibTransId="{93D99563-C740-4B4A-AA86-8D6AD45A425A}"/>
    <dgm:cxn modelId="{C7CDEBA8-3638-4C88-8B27-F689E14F876D}" type="presOf" srcId="{6E561B39-F7C8-4C5F-8B53-9ECDEF11055D}" destId="{04452519-DCD6-48E2-8F4D-25A416BDC34E}" srcOrd="0" destOrd="0" presId="urn:microsoft.com/office/officeart/2005/8/layout/process1"/>
    <dgm:cxn modelId="{3BE1CFB8-4A26-4232-B25F-CE5F8AD5A9F4}" srcId="{6E561B39-F7C8-4C5F-8B53-9ECDEF11055D}" destId="{0B794E20-FEA0-479E-9914-28B750473E97}" srcOrd="4" destOrd="0" parTransId="{ED8998AD-4B9E-46D6-A680-73DF45F69B45}" sibTransId="{CA8AC7CE-5A12-40AA-91B4-3F597758D0A6}"/>
    <dgm:cxn modelId="{0AC03EB9-E747-4438-8918-CBCAEEAD91B5}" type="presOf" srcId="{2E47B69C-D530-42E2-91E3-5F628026F5E7}" destId="{A2722C8A-B548-4FC6-97CB-835314D2B8A0}" srcOrd="0" destOrd="0" presId="urn:microsoft.com/office/officeart/2005/8/layout/process1"/>
    <dgm:cxn modelId="{89B8F0BA-9646-40CD-8D53-E9A7A8C7282E}" type="presOf" srcId="{D8A7D856-AB62-4283-9331-F506072ABFA2}" destId="{CC1E4D95-3A42-4650-807E-AE5817DF40A4}" srcOrd="0" destOrd="0" presId="urn:microsoft.com/office/officeart/2005/8/layout/process1"/>
    <dgm:cxn modelId="{C08F55BE-7AB8-497E-9F34-AC4AE499F7ED}" type="presOf" srcId="{6432EB8E-654E-4115-983E-8EF4CAE7EF11}" destId="{2E4CF443-12BE-4A13-AE97-14D367F5DA6E}" srcOrd="1" destOrd="0" presId="urn:microsoft.com/office/officeart/2005/8/layout/process1"/>
    <dgm:cxn modelId="{109EE5D2-99D8-4616-AA94-E3A9CD0133DE}" type="presOf" srcId="{A428D2FF-8575-40FA-8A9E-DA2CF5E637D2}" destId="{900E8FBA-7AE4-4936-9EB2-9A6EA86F0BA7}" srcOrd="0" destOrd="0" presId="urn:microsoft.com/office/officeart/2005/8/layout/process1"/>
    <dgm:cxn modelId="{CA3461E2-7625-42BB-89E3-DE6D23099E09}" type="presOf" srcId="{E95E1075-6191-4002-811A-6820C5A92BAA}" destId="{78B592EF-4BD9-4398-AAC0-D6DD1C480437}" srcOrd="0" destOrd="0" presId="urn:microsoft.com/office/officeart/2005/8/layout/process1"/>
    <dgm:cxn modelId="{F428D2E5-B69C-46FB-80B5-D4C84E831D5F}" srcId="{6E561B39-F7C8-4C5F-8B53-9ECDEF11055D}" destId="{3124A66D-C084-4E13-8153-34B6494EE3C0}" srcOrd="3" destOrd="0" parTransId="{F2B7EACD-925F-4314-B384-6E220B1F1B4B}" sibTransId="{9305A125-5522-4BCA-95BE-A225DF6D5E66}"/>
    <dgm:cxn modelId="{502A74F2-3A17-4F75-A450-379CEAAF80DA}" type="presOf" srcId="{6432EB8E-654E-4115-983E-8EF4CAE7EF11}" destId="{FCEEEBCF-87D8-49DF-84CF-4F652D918080}" srcOrd="0" destOrd="0" presId="urn:microsoft.com/office/officeart/2005/8/layout/process1"/>
    <dgm:cxn modelId="{0DA8E6BB-FB39-494C-B486-4B4602976151}" type="presParOf" srcId="{04452519-DCD6-48E2-8F4D-25A416BDC34E}" destId="{CC1E4D95-3A42-4650-807E-AE5817DF40A4}" srcOrd="0" destOrd="0" presId="urn:microsoft.com/office/officeart/2005/8/layout/process1"/>
    <dgm:cxn modelId="{0A05537F-54FB-47BC-AA53-ADD8D47CEB57}" type="presParOf" srcId="{04452519-DCD6-48E2-8F4D-25A416BDC34E}" destId="{FCEEEBCF-87D8-49DF-84CF-4F652D918080}" srcOrd="1" destOrd="0" presId="urn:microsoft.com/office/officeart/2005/8/layout/process1"/>
    <dgm:cxn modelId="{7C92406A-9F5E-4B8C-9C2E-44CA01911163}" type="presParOf" srcId="{FCEEEBCF-87D8-49DF-84CF-4F652D918080}" destId="{2E4CF443-12BE-4A13-AE97-14D367F5DA6E}" srcOrd="0" destOrd="0" presId="urn:microsoft.com/office/officeart/2005/8/layout/process1"/>
    <dgm:cxn modelId="{42055F36-414C-4392-9759-950EB0140407}" type="presParOf" srcId="{04452519-DCD6-48E2-8F4D-25A416BDC34E}" destId="{900E8FBA-7AE4-4936-9EB2-9A6EA86F0BA7}" srcOrd="2" destOrd="0" presId="urn:microsoft.com/office/officeart/2005/8/layout/process1"/>
    <dgm:cxn modelId="{3EDFF6D1-4E13-41CB-8F52-C91A7909CB5E}" type="presParOf" srcId="{04452519-DCD6-48E2-8F4D-25A416BDC34E}" destId="{8EECA50D-1140-44D4-9771-0A87ECE3795D}" srcOrd="3" destOrd="0" presId="urn:microsoft.com/office/officeart/2005/8/layout/process1"/>
    <dgm:cxn modelId="{E2BBE05E-5A3B-40B0-95A4-0BDB39951306}" type="presParOf" srcId="{8EECA50D-1140-44D4-9771-0A87ECE3795D}" destId="{D1BD172D-DC54-4379-9D33-236E9032F1ED}" srcOrd="0" destOrd="0" presId="urn:microsoft.com/office/officeart/2005/8/layout/process1"/>
    <dgm:cxn modelId="{2CD5EF9A-FAEE-4A75-B8B5-79F519C35C0A}" type="presParOf" srcId="{04452519-DCD6-48E2-8F4D-25A416BDC34E}" destId="{A2722C8A-B548-4FC6-97CB-835314D2B8A0}" srcOrd="4" destOrd="0" presId="urn:microsoft.com/office/officeart/2005/8/layout/process1"/>
    <dgm:cxn modelId="{BBD17AFA-3DE2-4390-9177-DDF4AE79C648}" type="presParOf" srcId="{04452519-DCD6-48E2-8F4D-25A416BDC34E}" destId="{78B592EF-4BD9-4398-AAC0-D6DD1C480437}" srcOrd="5" destOrd="0" presId="urn:microsoft.com/office/officeart/2005/8/layout/process1"/>
    <dgm:cxn modelId="{75942D98-B6F7-48B3-B44B-E90E22224BA9}" type="presParOf" srcId="{78B592EF-4BD9-4398-AAC0-D6DD1C480437}" destId="{7A9C30D3-5743-4F8B-BB44-0D764567F428}" srcOrd="0" destOrd="0" presId="urn:microsoft.com/office/officeart/2005/8/layout/process1"/>
    <dgm:cxn modelId="{D3C5E4C0-5149-4457-87BE-F9190E2A9C04}" type="presParOf" srcId="{04452519-DCD6-48E2-8F4D-25A416BDC34E}" destId="{D75AB557-E85B-43ED-A058-92C337354FB8}" srcOrd="6" destOrd="0" presId="urn:microsoft.com/office/officeart/2005/8/layout/process1"/>
    <dgm:cxn modelId="{18BC124F-3A31-411E-93E7-6C5275CB3175}" type="presParOf" srcId="{04452519-DCD6-48E2-8F4D-25A416BDC34E}" destId="{072D2D8E-9D65-44CB-B317-21AFEF2598C2}" srcOrd="7" destOrd="0" presId="urn:microsoft.com/office/officeart/2005/8/layout/process1"/>
    <dgm:cxn modelId="{6BFB06D9-CB1E-4B8C-AF17-A71266891578}" type="presParOf" srcId="{072D2D8E-9D65-44CB-B317-21AFEF2598C2}" destId="{AB283D4C-1E07-4DFC-8CC5-24814E2332C3}" srcOrd="0" destOrd="0" presId="urn:microsoft.com/office/officeart/2005/8/layout/process1"/>
    <dgm:cxn modelId="{BB13E65C-EE99-41BD-9A95-B4AA8E08BCF4}" type="presParOf" srcId="{04452519-DCD6-48E2-8F4D-25A416BDC34E}" destId="{FFDE39A0-71BB-4F10-9095-84526EB89DA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561B39-F7C8-4C5F-8B53-9ECDEF11055D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D8A7D856-AB62-4283-9331-F506072ABFA2}">
      <dgm:prSet/>
      <dgm:spPr/>
      <dgm:t>
        <a:bodyPr/>
        <a:lstStyle/>
        <a:p>
          <a:r>
            <a:rPr lang="nl-BE" dirty="0"/>
            <a:t>Kruis en opstanding</a:t>
          </a:r>
          <a:endParaRPr lang="nl-NL" dirty="0"/>
        </a:p>
      </dgm:t>
    </dgm:pt>
    <dgm:pt modelId="{D0233E50-1A43-4100-9338-19C11011BA52}" type="parTrans" cxnId="{31577050-9A88-4632-9499-9E338082E61C}">
      <dgm:prSet/>
      <dgm:spPr/>
      <dgm:t>
        <a:bodyPr/>
        <a:lstStyle/>
        <a:p>
          <a:endParaRPr lang="nl-NL"/>
        </a:p>
      </dgm:t>
    </dgm:pt>
    <dgm:pt modelId="{6432EB8E-654E-4115-983E-8EF4CAE7EF11}" type="sibTrans" cxnId="{31577050-9A88-4632-9499-9E338082E61C}">
      <dgm:prSet/>
      <dgm:spPr/>
      <dgm:t>
        <a:bodyPr/>
        <a:lstStyle/>
        <a:p>
          <a:endParaRPr lang="nl-NL"/>
        </a:p>
      </dgm:t>
    </dgm:pt>
    <dgm:pt modelId="{A428D2FF-8575-40FA-8A9E-DA2CF5E637D2}">
      <dgm:prSet/>
      <dgm:spPr/>
      <dgm:t>
        <a:bodyPr/>
        <a:lstStyle/>
        <a:p>
          <a:r>
            <a:rPr lang="nl-BE" dirty="0"/>
            <a:t>Oorlog in Jeruzalem</a:t>
          </a:r>
          <a:endParaRPr lang="nl-NL" dirty="0"/>
        </a:p>
      </dgm:t>
    </dgm:pt>
    <dgm:pt modelId="{37570A1E-E657-49F6-9DED-DF78056C2A3D}" type="parTrans" cxnId="{1300C1A7-A05D-4240-9283-0F2FE49BF38F}">
      <dgm:prSet/>
      <dgm:spPr/>
      <dgm:t>
        <a:bodyPr/>
        <a:lstStyle/>
        <a:p>
          <a:endParaRPr lang="nl-NL"/>
        </a:p>
      </dgm:t>
    </dgm:pt>
    <dgm:pt modelId="{93D99563-C740-4B4A-AA86-8D6AD45A425A}" type="sibTrans" cxnId="{1300C1A7-A05D-4240-9283-0F2FE49BF38F}">
      <dgm:prSet/>
      <dgm:spPr/>
      <dgm:t>
        <a:bodyPr/>
        <a:lstStyle/>
        <a:p>
          <a:endParaRPr lang="nl-NL"/>
        </a:p>
      </dgm:t>
    </dgm:pt>
    <dgm:pt modelId="{3124A66D-C084-4E13-8153-34B6494EE3C0}">
      <dgm:prSet/>
      <dgm:spPr/>
      <dgm:t>
        <a:bodyPr/>
        <a:lstStyle/>
        <a:p>
          <a:r>
            <a:rPr lang="nl-BE" dirty="0"/>
            <a:t>…</a:t>
          </a:r>
          <a:endParaRPr lang="nl-NL" dirty="0"/>
        </a:p>
      </dgm:t>
    </dgm:pt>
    <dgm:pt modelId="{F2B7EACD-925F-4314-B384-6E220B1F1B4B}" type="parTrans" cxnId="{F428D2E5-B69C-46FB-80B5-D4C84E831D5F}">
      <dgm:prSet/>
      <dgm:spPr/>
      <dgm:t>
        <a:bodyPr/>
        <a:lstStyle/>
        <a:p>
          <a:endParaRPr lang="nl-NL"/>
        </a:p>
      </dgm:t>
    </dgm:pt>
    <dgm:pt modelId="{9305A125-5522-4BCA-95BE-A225DF6D5E66}" type="sibTrans" cxnId="{F428D2E5-B69C-46FB-80B5-D4C84E831D5F}">
      <dgm:prSet/>
      <dgm:spPr/>
      <dgm:t>
        <a:bodyPr/>
        <a:lstStyle/>
        <a:p>
          <a:endParaRPr lang="nl-NL"/>
        </a:p>
      </dgm:t>
    </dgm:pt>
    <dgm:pt modelId="{0B794E20-FEA0-479E-9914-28B750473E97}">
      <dgm:prSet/>
      <dgm:spPr/>
      <dgm:t>
        <a:bodyPr/>
        <a:lstStyle/>
        <a:p>
          <a:r>
            <a:rPr lang="nl-BE"/>
            <a:t>Vandaag</a:t>
          </a:r>
          <a:endParaRPr lang="nl-NL" dirty="0"/>
        </a:p>
      </dgm:t>
    </dgm:pt>
    <dgm:pt modelId="{ED8998AD-4B9E-46D6-A680-73DF45F69B45}" type="parTrans" cxnId="{3BE1CFB8-4A26-4232-B25F-CE5F8AD5A9F4}">
      <dgm:prSet/>
      <dgm:spPr/>
      <dgm:t>
        <a:bodyPr/>
        <a:lstStyle/>
        <a:p>
          <a:endParaRPr lang="nl-NL"/>
        </a:p>
      </dgm:t>
    </dgm:pt>
    <dgm:pt modelId="{CA8AC7CE-5A12-40AA-91B4-3F597758D0A6}" type="sibTrans" cxnId="{3BE1CFB8-4A26-4232-B25F-CE5F8AD5A9F4}">
      <dgm:prSet/>
      <dgm:spPr/>
      <dgm:t>
        <a:bodyPr/>
        <a:lstStyle/>
        <a:p>
          <a:endParaRPr lang="nl-NL"/>
        </a:p>
      </dgm:t>
    </dgm:pt>
    <dgm:pt modelId="{47DFCB70-CB1F-4AA4-ACA9-7195C5747A5A}">
      <dgm:prSet/>
      <dgm:spPr/>
      <dgm:t>
        <a:bodyPr/>
        <a:lstStyle/>
        <a:p>
          <a:r>
            <a:rPr lang="nl-BE"/>
            <a:t>Christus’ komst</a:t>
          </a:r>
          <a:endParaRPr lang="nl-NL" dirty="0"/>
        </a:p>
      </dgm:t>
    </dgm:pt>
    <dgm:pt modelId="{CBED8C69-C9F7-4B77-B299-08E69FBF379C}" type="parTrans" cxnId="{965A8DD0-6119-4BF3-9A07-F8BB8790DEEE}">
      <dgm:prSet/>
      <dgm:spPr/>
      <dgm:t>
        <a:bodyPr/>
        <a:lstStyle/>
        <a:p>
          <a:endParaRPr lang="nl-NL"/>
        </a:p>
      </dgm:t>
    </dgm:pt>
    <dgm:pt modelId="{D410B0C5-AD20-4B3C-92B0-48BF6AFE8F1B}" type="sibTrans" cxnId="{965A8DD0-6119-4BF3-9A07-F8BB8790DEEE}">
      <dgm:prSet/>
      <dgm:spPr/>
      <dgm:t>
        <a:bodyPr/>
        <a:lstStyle/>
        <a:p>
          <a:endParaRPr lang="nl-NL"/>
        </a:p>
      </dgm:t>
    </dgm:pt>
    <dgm:pt modelId="{04452519-DCD6-48E2-8F4D-25A416BDC34E}" type="pres">
      <dgm:prSet presAssocID="{6E561B39-F7C8-4C5F-8B53-9ECDEF11055D}" presName="Name0" presStyleCnt="0">
        <dgm:presLayoutVars>
          <dgm:dir/>
          <dgm:resizeHandles val="exact"/>
        </dgm:presLayoutVars>
      </dgm:prSet>
      <dgm:spPr/>
    </dgm:pt>
    <dgm:pt modelId="{CC1E4D95-3A42-4650-807E-AE5817DF40A4}" type="pres">
      <dgm:prSet presAssocID="{D8A7D856-AB62-4283-9331-F506072ABFA2}" presName="node" presStyleLbl="node1" presStyleIdx="0" presStyleCnt="5">
        <dgm:presLayoutVars>
          <dgm:bulletEnabled val="1"/>
        </dgm:presLayoutVars>
      </dgm:prSet>
      <dgm:spPr/>
    </dgm:pt>
    <dgm:pt modelId="{FCEEEBCF-87D8-49DF-84CF-4F652D918080}" type="pres">
      <dgm:prSet presAssocID="{6432EB8E-654E-4115-983E-8EF4CAE7EF11}" presName="sibTrans" presStyleLbl="sibTrans2D1" presStyleIdx="0" presStyleCnt="4"/>
      <dgm:spPr/>
    </dgm:pt>
    <dgm:pt modelId="{2E4CF443-12BE-4A13-AE97-14D367F5DA6E}" type="pres">
      <dgm:prSet presAssocID="{6432EB8E-654E-4115-983E-8EF4CAE7EF11}" presName="connectorText" presStyleLbl="sibTrans2D1" presStyleIdx="0" presStyleCnt="4"/>
      <dgm:spPr/>
    </dgm:pt>
    <dgm:pt modelId="{900E8FBA-7AE4-4936-9EB2-9A6EA86F0BA7}" type="pres">
      <dgm:prSet presAssocID="{A428D2FF-8575-40FA-8A9E-DA2CF5E637D2}" presName="node" presStyleLbl="node1" presStyleIdx="1" presStyleCnt="5">
        <dgm:presLayoutVars>
          <dgm:bulletEnabled val="1"/>
        </dgm:presLayoutVars>
      </dgm:prSet>
      <dgm:spPr/>
    </dgm:pt>
    <dgm:pt modelId="{8EECA50D-1140-44D4-9771-0A87ECE3795D}" type="pres">
      <dgm:prSet presAssocID="{93D99563-C740-4B4A-AA86-8D6AD45A425A}" presName="sibTrans" presStyleLbl="sibTrans2D1" presStyleIdx="1" presStyleCnt="4"/>
      <dgm:spPr/>
    </dgm:pt>
    <dgm:pt modelId="{D1BD172D-DC54-4379-9D33-236E9032F1ED}" type="pres">
      <dgm:prSet presAssocID="{93D99563-C740-4B4A-AA86-8D6AD45A425A}" presName="connectorText" presStyleLbl="sibTrans2D1" presStyleIdx="1" presStyleCnt="4"/>
      <dgm:spPr/>
    </dgm:pt>
    <dgm:pt modelId="{C5CE112B-077C-4408-B6A6-BD1EF2D021FB}" type="pres">
      <dgm:prSet presAssocID="{47DFCB70-CB1F-4AA4-ACA9-7195C5747A5A}" presName="node" presStyleLbl="node1" presStyleIdx="2" presStyleCnt="5">
        <dgm:presLayoutVars>
          <dgm:bulletEnabled val="1"/>
        </dgm:presLayoutVars>
      </dgm:prSet>
      <dgm:spPr/>
    </dgm:pt>
    <dgm:pt modelId="{5CFFD97D-CAC2-41EA-80F1-5CE538FF4FFF}" type="pres">
      <dgm:prSet presAssocID="{D410B0C5-AD20-4B3C-92B0-48BF6AFE8F1B}" presName="sibTrans" presStyleLbl="sibTrans2D1" presStyleIdx="2" presStyleCnt="4"/>
      <dgm:spPr/>
    </dgm:pt>
    <dgm:pt modelId="{ED5AB042-A939-49F4-9BA8-6508E865E66F}" type="pres">
      <dgm:prSet presAssocID="{D410B0C5-AD20-4B3C-92B0-48BF6AFE8F1B}" presName="connectorText" presStyleLbl="sibTrans2D1" presStyleIdx="2" presStyleCnt="4"/>
      <dgm:spPr/>
    </dgm:pt>
    <dgm:pt modelId="{D75AB557-E85B-43ED-A058-92C337354FB8}" type="pres">
      <dgm:prSet presAssocID="{3124A66D-C084-4E13-8153-34B6494EE3C0}" presName="node" presStyleLbl="node1" presStyleIdx="3" presStyleCnt="5">
        <dgm:presLayoutVars>
          <dgm:bulletEnabled val="1"/>
        </dgm:presLayoutVars>
      </dgm:prSet>
      <dgm:spPr/>
    </dgm:pt>
    <dgm:pt modelId="{072D2D8E-9D65-44CB-B317-21AFEF2598C2}" type="pres">
      <dgm:prSet presAssocID="{9305A125-5522-4BCA-95BE-A225DF6D5E66}" presName="sibTrans" presStyleLbl="sibTrans2D1" presStyleIdx="3" presStyleCnt="4"/>
      <dgm:spPr/>
    </dgm:pt>
    <dgm:pt modelId="{AB283D4C-1E07-4DFC-8CC5-24814E2332C3}" type="pres">
      <dgm:prSet presAssocID="{9305A125-5522-4BCA-95BE-A225DF6D5E66}" presName="connectorText" presStyleLbl="sibTrans2D1" presStyleIdx="3" presStyleCnt="4"/>
      <dgm:spPr/>
    </dgm:pt>
    <dgm:pt modelId="{FFDE39A0-71BB-4F10-9095-84526EB89DA1}" type="pres">
      <dgm:prSet presAssocID="{0B794E20-FEA0-479E-9914-28B750473E97}" presName="node" presStyleLbl="node1" presStyleIdx="4" presStyleCnt="5">
        <dgm:presLayoutVars>
          <dgm:bulletEnabled val="1"/>
        </dgm:presLayoutVars>
      </dgm:prSet>
      <dgm:spPr/>
    </dgm:pt>
  </dgm:ptLst>
  <dgm:cxnLst>
    <dgm:cxn modelId="{6A79DF14-7DB7-46DB-A630-7CC77B85F0EA}" type="presOf" srcId="{93D99563-C740-4B4A-AA86-8D6AD45A425A}" destId="{D1BD172D-DC54-4379-9D33-236E9032F1ED}" srcOrd="1" destOrd="0" presId="urn:microsoft.com/office/officeart/2005/8/layout/process1"/>
    <dgm:cxn modelId="{9A13715B-F0DB-4B66-9747-E97E837C4A19}" type="presOf" srcId="{9305A125-5522-4BCA-95BE-A225DF6D5E66}" destId="{072D2D8E-9D65-44CB-B317-21AFEF2598C2}" srcOrd="0" destOrd="0" presId="urn:microsoft.com/office/officeart/2005/8/layout/process1"/>
    <dgm:cxn modelId="{384E6C4A-CAA5-4114-AF8E-18ACB3A4D9F1}" type="presOf" srcId="{3124A66D-C084-4E13-8153-34B6494EE3C0}" destId="{D75AB557-E85B-43ED-A058-92C337354FB8}" srcOrd="0" destOrd="0" presId="urn:microsoft.com/office/officeart/2005/8/layout/process1"/>
    <dgm:cxn modelId="{540D016D-4B51-4D05-B28F-BA4BBF95005E}" type="presOf" srcId="{9305A125-5522-4BCA-95BE-A225DF6D5E66}" destId="{AB283D4C-1E07-4DFC-8CC5-24814E2332C3}" srcOrd="1" destOrd="0" presId="urn:microsoft.com/office/officeart/2005/8/layout/process1"/>
    <dgm:cxn modelId="{31577050-9A88-4632-9499-9E338082E61C}" srcId="{6E561B39-F7C8-4C5F-8B53-9ECDEF11055D}" destId="{D8A7D856-AB62-4283-9331-F506072ABFA2}" srcOrd="0" destOrd="0" parTransId="{D0233E50-1A43-4100-9338-19C11011BA52}" sibTransId="{6432EB8E-654E-4115-983E-8EF4CAE7EF11}"/>
    <dgm:cxn modelId="{DB238973-C82B-4776-A645-7E66CCC8A7BD}" type="presOf" srcId="{93D99563-C740-4B4A-AA86-8D6AD45A425A}" destId="{8EECA50D-1140-44D4-9771-0A87ECE3795D}" srcOrd="0" destOrd="0" presId="urn:microsoft.com/office/officeart/2005/8/layout/process1"/>
    <dgm:cxn modelId="{613D7F7D-73DF-4197-A168-86DA37ED1E1C}" type="presOf" srcId="{0B794E20-FEA0-479E-9914-28B750473E97}" destId="{FFDE39A0-71BB-4F10-9095-84526EB89DA1}" srcOrd="0" destOrd="0" presId="urn:microsoft.com/office/officeart/2005/8/layout/process1"/>
    <dgm:cxn modelId="{54CA1385-9456-4739-A4E4-B5101DEAC02E}" type="presOf" srcId="{D410B0C5-AD20-4B3C-92B0-48BF6AFE8F1B}" destId="{5CFFD97D-CAC2-41EA-80F1-5CE538FF4FFF}" srcOrd="0" destOrd="0" presId="urn:microsoft.com/office/officeart/2005/8/layout/process1"/>
    <dgm:cxn modelId="{1300C1A7-A05D-4240-9283-0F2FE49BF38F}" srcId="{6E561B39-F7C8-4C5F-8B53-9ECDEF11055D}" destId="{A428D2FF-8575-40FA-8A9E-DA2CF5E637D2}" srcOrd="1" destOrd="0" parTransId="{37570A1E-E657-49F6-9DED-DF78056C2A3D}" sibTransId="{93D99563-C740-4B4A-AA86-8D6AD45A425A}"/>
    <dgm:cxn modelId="{C7CDEBA8-3638-4C88-8B27-F689E14F876D}" type="presOf" srcId="{6E561B39-F7C8-4C5F-8B53-9ECDEF11055D}" destId="{04452519-DCD6-48E2-8F4D-25A416BDC34E}" srcOrd="0" destOrd="0" presId="urn:microsoft.com/office/officeart/2005/8/layout/process1"/>
    <dgm:cxn modelId="{3BE1CFB8-4A26-4232-B25F-CE5F8AD5A9F4}" srcId="{6E561B39-F7C8-4C5F-8B53-9ECDEF11055D}" destId="{0B794E20-FEA0-479E-9914-28B750473E97}" srcOrd="4" destOrd="0" parTransId="{ED8998AD-4B9E-46D6-A680-73DF45F69B45}" sibTransId="{CA8AC7CE-5A12-40AA-91B4-3F597758D0A6}"/>
    <dgm:cxn modelId="{89B8F0BA-9646-40CD-8D53-E9A7A8C7282E}" type="presOf" srcId="{D8A7D856-AB62-4283-9331-F506072ABFA2}" destId="{CC1E4D95-3A42-4650-807E-AE5817DF40A4}" srcOrd="0" destOrd="0" presId="urn:microsoft.com/office/officeart/2005/8/layout/process1"/>
    <dgm:cxn modelId="{C08F55BE-7AB8-497E-9F34-AC4AE499F7ED}" type="presOf" srcId="{6432EB8E-654E-4115-983E-8EF4CAE7EF11}" destId="{2E4CF443-12BE-4A13-AE97-14D367F5DA6E}" srcOrd="1" destOrd="0" presId="urn:microsoft.com/office/officeart/2005/8/layout/process1"/>
    <dgm:cxn modelId="{965A8DD0-6119-4BF3-9A07-F8BB8790DEEE}" srcId="{6E561B39-F7C8-4C5F-8B53-9ECDEF11055D}" destId="{47DFCB70-CB1F-4AA4-ACA9-7195C5747A5A}" srcOrd="2" destOrd="0" parTransId="{CBED8C69-C9F7-4B77-B299-08E69FBF379C}" sibTransId="{D410B0C5-AD20-4B3C-92B0-48BF6AFE8F1B}"/>
    <dgm:cxn modelId="{109EE5D2-99D8-4616-AA94-E3A9CD0133DE}" type="presOf" srcId="{A428D2FF-8575-40FA-8A9E-DA2CF5E637D2}" destId="{900E8FBA-7AE4-4936-9EB2-9A6EA86F0BA7}" srcOrd="0" destOrd="0" presId="urn:microsoft.com/office/officeart/2005/8/layout/process1"/>
    <dgm:cxn modelId="{923CEEE0-5B6D-4B01-83A9-AFEE0312DD6E}" type="presOf" srcId="{D410B0C5-AD20-4B3C-92B0-48BF6AFE8F1B}" destId="{ED5AB042-A939-49F4-9BA8-6508E865E66F}" srcOrd="1" destOrd="0" presId="urn:microsoft.com/office/officeart/2005/8/layout/process1"/>
    <dgm:cxn modelId="{F428D2E5-B69C-46FB-80B5-D4C84E831D5F}" srcId="{6E561B39-F7C8-4C5F-8B53-9ECDEF11055D}" destId="{3124A66D-C084-4E13-8153-34B6494EE3C0}" srcOrd="3" destOrd="0" parTransId="{F2B7EACD-925F-4314-B384-6E220B1F1B4B}" sibTransId="{9305A125-5522-4BCA-95BE-A225DF6D5E66}"/>
    <dgm:cxn modelId="{43A6DDF0-44F1-4401-B589-472769DD2FD6}" type="presOf" srcId="{47DFCB70-CB1F-4AA4-ACA9-7195C5747A5A}" destId="{C5CE112B-077C-4408-B6A6-BD1EF2D021FB}" srcOrd="0" destOrd="0" presId="urn:microsoft.com/office/officeart/2005/8/layout/process1"/>
    <dgm:cxn modelId="{502A74F2-3A17-4F75-A450-379CEAAF80DA}" type="presOf" srcId="{6432EB8E-654E-4115-983E-8EF4CAE7EF11}" destId="{FCEEEBCF-87D8-49DF-84CF-4F652D918080}" srcOrd="0" destOrd="0" presId="urn:microsoft.com/office/officeart/2005/8/layout/process1"/>
    <dgm:cxn modelId="{0DA8E6BB-FB39-494C-B486-4B4602976151}" type="presParOf" srcId="{04452519-DCD6-48E2-8F4D-25A416BDC34E}" destId="{CC1E4D95-3A42-4650-807E-AE5817DF40A4}" srcOrd="0" destOrd="0" presId="urn:microsoft.com/office/officeart/2005/8/layout/process1"/>
    <dgm:cxn modelId="{0A05537F-54FB-47BC-AA53-ADD8D47CEB57}" type="presParOf" srcId="{04452519-DCD6-48E2-8F4D-25A416BDC34E}" destId="{FCEEEBCF-87D8-49DF-84CF-4F652D918080}" srcOrd="1" destOrd="0" presId="urn:microsoft.com/office/officeart/2005/8/layout/process1"/>
    <dgm:cxn modelId="{7C92406A-9F5E-4B8C-9C2E-44CA01911163}" type="presParOf" srcId="{FCEEEBCF-87D8-49DF-84CF-4F652D918080}" destId="{2E4CF443-12BE-4A13-AE97-14D367F5DA6E}" srcOrd="0" destOrd="0" presId="urn:microsoft.com/office/officeart/2005/8/layout/process1"/>
    <dgm:cxn modelId="{42055F36-414C-4392-9759-950EB0140407}" type="presParOf" srcId="{04452519-DCD6-48E2-8F4D-25A416BDC34E}" destId="{900E8FBA-7AE4-4936-9EB2-9A6EA86F0BA7}" srcOrd="2" destOrd="0" presId="urn:microsoft.com/office/officeart/2005/8/layout/process1"/>
    <dgm:cxn modelId="{3EDFF6D1-4E13-41CB-8F52-C91A7909CB5E}" type="presParOf" srcId="{04452519-DCD6-48E2-8F4D-25A416BDC34E}" destId="{8EECA50D-1140-44D4-9771-0A87ECE3795D}" srcOrd="3" destOrd="0" presId="urn:microsoft.com/office/officeart/2005/8/layout/process1"/>
    <dgm:cxn modelId="{E2BBE05E-5A3B-40B0-95A4-0BDB39951306}" type="presParOf" srcId="{8EECA50D-1140-44D4-9771-0A87ECE3795D}" destId="{D1BD172D-DC54-4379-9D33-236E9032F1ED}" srcOrd="0" destOrd="0" presId="urn:microsoft.com/office/officeart/2005/8/layout/process1"/>
    <dgm:cxn modelId="{596923CD-0D87-4716-AC53-EA320212CE16}" type="presParOf" srcId="{04452519-DCD6-48E2-8F4D-25A416BDC34E}" destId="{C5CE112B-077C-4408-B6A6-BD1EF2D021FB}" srcOrd="4" destOrd="0" presId="urn:microsoft.com/office/officeart/2005/8/layout/process1"/>
    <dgm:cxn modelId="{C83564F7-DA5B-4925-8BE5-E83D45ABCEB1}" type="presParOf" srcId="{04452519-DCD6-48E2-8F4D-25A416BDC34E}" destId="{5CFFD97D-CAC2-41EA-80F1-5CE538FF4FFF}" srcOrd="5" destOrd="0" presId="urn:microsoft.com/office/officeart/2005/8/layout/process1"/>
    <dgm:cxn modelId="{81587621-DC90-48AE-B6DA-C17A08CE7CC8}" type="presParOf" srcId="{5CFFD97D-CAC2-41EA-80F1-5CE538FF4FFF}" destId="{ED5AB042-A939-49F4-9BA8-6508E865E66F}" srcOrd="0" destOrd="0" presId="urn:microsoft.com/office/officeart/2005/8/layout/process1"/>
    <dgm:cxn modelId="{D3C5E4C0-5149-4457-87BE-F9190E2A9C04}" type="presParOf" srcId="{04452519-DCD6-48E2-8F4D-25A416BDC34E}" destId="{D75AB557-E85B-43ED-A058-92C337354FB8}" srcOrd="6" destOrd="0" presId="urn:microsoft.com/office/officeart/2005/8/layout/process1"/>
    <dgm:cxn modelId="{18BC124F-3A31-411E-93E7-6C5275CB3175}" type="presParOf" srcId="{04452519-DCD6-48E2-8F4D-25A416BDC34E}" destId="{072D2D8E-9D65-44CB-B317-21AFEF2598C2}" srcOrd="7" destOrd="0" presId="urn:microsoft.com/office/officeart/2005/8/layout/process1"/>
    <dgm:cxn modelId="{6BFB06D9-CB1E-4B8C-AF17-A71266891578}" type="presParOf" srcId="{072D2D8E-9D65-44CB-B317-21AFEF2598C2}" destId="{AB283D4C-1E07-4DFC-8CC5-24814E2332C3}" srcOrd="0" destOrd="0" presId="urn:microsoft.com/office/officeart/2005/8/layout/process1"/>
    <dgm:cxn modelId="{BB13E65C-EE99-41BD-9A95-B4AA8E08BCF4}" type="presParOf" srcId="{04452519-DCD6-48E2-8F4D-25A416BDC34E}" destId="{FFDE39A0-71BB-4F10-9095-84526EB89DA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561B39-F7C8-4C5F-8B53-9ECDEF11055D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D8A7D856-AB62-4283-9331-F506072ABFA2}">
      <dgm:prSet/>
      <dgm:spPr/>
      <dgm:t>
        <a:bodyPr/>
        <a:lstStyle/>
        <a:p>
          <a:r>
            <a:rPr lang="nl-BE" dirty="0"/>
            <a:t>Kruis en opstanding</a:t>
          </a:r>
          <a:endParaRPr lang="nl-NL" dirty="0"/>
        </a:p>
      </dgm:t>
    </dgm:pt>
    <dgm:pt modelId="{D0233E50-1A43-4100-9338-19C11011BA52}" type="parTrans" cxnId="{31577050-9A88-4632-9499-9E338082E61C}">
      <dgm:prSet/>
      <dgm:spPr/>
      <dgm:t>
        <a:bodyPr/>
        <a:lstStyle/>
        <a:p>
          <a:endParaRPr lang="nl-NL"/>
        </a:p>
      </dgm:t>
    </dgm:pt>
    <dgm:pt modelId="{6432EB8E-654E-4115-983E-8EF4CAE7EF11}" type="sibTrans" cxnId="{31577050-9A88-4632-9499-9E338082E61C}">
      <dgm:prSet/>
      <dgm:spPr/>
      <dgm:t>
        <a:bodyPr/>
        <a:lstStyle/>
        <a:p>
          <a:endParaRPr lang="nl-NL"/>
        </a:p>
      </dgm:t>
    </dgm:pt>
    <dgm:pt modelId="{A428D2FF-8575-40FA-8A9E-DA2CF5E637D2}">
      <dgm:prSet/>
      <dgm:spPr/>
      <dgm:t>
        <a:bodyPr/>
        <a:lstStyle/>
        <a:p>
          <a:r>
            <a:rPr lang="nl-BE" dirty="0"/>
            <a:t>Oorlog +</a:t>
          </a:r>
          <a:br>
            <a:rPr lang="nl-BE" dirty="0"/>
          </a:br>
          <a:r>
            <a:rPr lang="nl-BE" dirty="0"/>
            <a:t>Christus’ komst</a:t>
          </a:r>
          <a:endParaRPr lang="nl-NL" dirty="0"/>
        </a:p>
      </dgm:t>
    </dgm:pt>
    <dgm:pt modelId="{37570A1E-E657-49F6-9DED-DF78056C2A3D}" type="parTrans" cxnId="{1300C1A7-A05D-4240-9283-0F2FE49BF38F}">
      <dgm:prSet/>
      <dgm:spPr/>
      <dgm:t>
        <a:bodyPr/>
        <a:lstStyle/>
        <a:p>
          <a:endParaRPr lang="nl-NL"/>
        </a:p>
      </dgm:t>
    </dgm:pt>
    <dgm:pt modelId="{93D99563-C740-4B4A-AA86-8D6AD45A425A}" type="sibTrans" cxnId="{1300C1A7-A05D-4240-9283-0F2FE49BF38F}">
      <dgm:prSet/>
      <dgm:spPr/>
      <dgm:t>
        <a:bodyPr/>
        <a:lstStyle/>
        <a:p>
          <a:endParaRPr lang="nl-NL"/>
        </a:p>
      </dgm:t>
    </dgm:pt>
    <dgm:pt modelId="{0B794E20-FEA0-479E-9914-28B750473E97}">
      <dgm:prSet/>
      <dgm:spPr/>
      <dgm:t>
        <a:bodyPr/>
        <a:lstStyle/>
        <a:p>
          <a:r>
            <a:rPr lang="nl-BE" dirty="0"/>
            <a:t>Oorlog +</a:t>
          </a:r>
          <a:br>
            <a:rPr lang="nl-BE" dirty="0"/>
          </a:br>
          <a:r>
            <a:rPr lang="nl-BE" dirty="0"/>
            <a:t>Christus’ komst</a:t>
          </a:r>
          <a:br>
            <a:rPr lang="nl-BE" dirty="0"/>
          </a:br>
          <a:r>
            <a:rPr lang="nl-BE" dirty="0"/>
            <a:t>Vandaag</a:t>
          </a:r>
          <a:endParaRPr lang="nl-NL" dirty="0"/>
        </a:p>
      </dgm:t>
    </dgm:pt>
    <dgm:pt modelId="{ED8998AD-4B9E-46D6-A680-73DF45F69B45}" type="parTrans" cxnId="{3BE1CFB8-4A26-4232-B25F-CE5F8AD5A9F4}">
      <dgm:prSet/>
      <dgm:spPr/>
      <dgm:t>
        <a:bodyPr/>
        <a:lstStyle/>
        <a:p>
          <a:endParaRPr lang="nl-NL"/>
        </a:p>
      </dgm:t>
    </dgm:pt>
    <dgm:pt modelId="{CA8AC7CE-5A12-40AA-91B4-3F597758D0A6}" type="sibTrans" cxnId="{3BE1CFB8-4A26-4232-B25F-CE5F8AD5A9F4}">
      <dgm:prSet/>
      <dgm:spPr/>
      <dgm:t>
        <a:bodyPr/>
        <a:lstStyle/>
        <a:p>
          <a:endParaRPr lang="nl-NL"/>
        </a:p>
      </dgm:t>
    </dgm:pt>
    <dgm:pt modelId="{98CBA952-DFC3-4BC5-949E-3ADBEB00F02F}">
      <dgm:prSet/>
      <dgm:spPr/>
      <dgm:t>
        <a:bodyPr/>
        <a:lstStyle/>
        <a:p>
          <a:r>
            <a:rPr lang="nl-BE" dirty="0"/>
            <a:t>Oorlog +</a:t>
          </a:r>
          <a:br>
            <a:rPr lang="nl-BE" dirty="0"/>
          </a:br>
          <a:r>
            <a:rPr lang="nl-BE" dirty="0"/>
            <a:t>Christus’ komst</a:t>
          </a:r>
          <a:endParaRPr lang="nl-NL" dirty="0"/>
        </a:p>
      </dgm:t>
    </dgm:pt>
    <dgm:pt modelId="{93477CB1-2740-4647-AE76-E04CF9A32715}" type="parTrans" cxnId="{028E15DD-30E9-45C3-BE8C-05EEB99DC32C}">
      <dgm:prSet/>
      <dgm:spPr/>
      <dgm:t>
        <a:bodyPr/>
        <a:lstStyle/>
        <a:p>
          <a:endParaRPr lang="nl-NL"/>
        </a:p>
      </dgm:t>
    </dgm:pt>
    <dgm:pt modelId="{5C127812-CA77-4BE0-815A-7AA692B1CBE1}" type="sibTrans" cxnId="{028E15DD-30E9-45C3-BE8C-05EEB99DC32C}">
      <dgm:prSet/>
      <dgm:spPr/>
      <dgm:t>
        <a:bodyPr/>
        <a:lstStyle/>
        <a:p>
          <a:endParaRPr lang="nl-NL"/>
        </a:p>
      </dgm:t>
    </dgm:pt>
    <dgm:pt modelId="{C4D57D8F-7839-4DBB-A62A-913288D7C0B4}">
      <dgm:prSet/>
      <dgm:spPr/>
      <dgm:t>
        <a:bodyPr/>
        <a:lstStyle/>
        <a:p>
          <a:r>
            <a:rPr lang="nl-BE"/>
            <a:t>Oorlog +</a:t>
          </a:r>
          <a:br>
            <a:rPr lang="nl-BE"/>
          </a:br>
          <a:r>
            <a:rPr lang="nl-BE"/>
            <a:t>Christus’ komst</a:t>
          </a:r>
          <a:endParaRPr lang="nl-NL" dirty="0"/>
        </a:p>
      </dgm:t>
    </dgm:pt>
    <dgm:pt modelId="{D9F1EA84-1CE3-4813-ACC2-261CAA61C22C}" type="parTrans" cxnId="{16105435-5A37-458F-AA84-BBD338AFB026}">
      <dgm:prSet/>
      <dgm:spPr/>
      <dgm:t>
        <a:bodyPr/>
        <a:lstStyle/>
        <a:p>
          <a:endParaRPr lang="nl-NL"/>
        </a:p>
      </dgm:t>
    </dgm:pt>
    <dgm:pt modelId="{6AE856C4-66DF-41F4-ACE9-36BAD3B2AD32}" type="sibTrans" cxnId="{16105435-5A37-458F-AA84-BBD338AFB026}">
      <dgm:prSet/>
      <dgm:spPr/>
      <dgm:t>
        <a:bodyPr/>
        <a:lstStyle/>
        <a:p>
          <a:endParaRPr lang="nl-NL"/>
        </a:p>
      </dgm:t>
    </dgm:pt>
    <dgm:pt modelId="{04452519-DCD6-48E2-8F4D-25A416BDC34E}" type="pres">
      <dgm:prSet presAssocID="{6E561B39-F7C8-4C5F-8B53-9ECDEF11055D}" presName="Name0" presStyleCnt="0">
        <dgm:presLayoutVars>
          <dgm:dir/>
          <dgm:resizeHandles val="exact"/>
        </dgm:presLayoutVars>
      </dgm:prSet>
      <dgm:spPr/>
    </dgm:pt>
    <dgm:pt modelId="{CC1E4D95-3A42-4650-807E-AE5817DF40A4}" type="pres">
      <dgm:prSet presAssocID="{D8A7D856-AB62-4283-9331-F506072ABFA2}" presName="node" presStyleLbl="node1" presStyleIdx="0" presStyleCnt="5">
        <dgm:presLayoutVars>
          <dgm:bulletEnabled val="1"/>
        </dgm:presLayoutVars>
      </dgm:prSet>
      <dgm:spPr/>
    </dgm:pt>
    <dgm:pt modelId="{FCEEEBCF-87D8-49DF-84CF-4F652D918080}" type="pres">
      <dgm:prSet presAssocID="{6432EB8E-654E-4115-983E-8EF4CAE7EF11}" presName="sibTrans" presStyleLbl="sibTrans2D1" presStyleIdx="0" presStyleCnt="4"/>
      <dgm:spPr/>
    </dgm:pt>
    <dgm:pt modelId="{2E4CF443-12BE-4A13-AE97-14D367F5DA6E}" type="pres">
      <dgm:prSet presAssocID="{6432EB8E-654E-4115-983E-8EF4CAE7EF11}" presName="connectorText" presStyleLbl="sibTrans2D1" presStyleIdx="0" presStyleCnt="4"/>
      <dgm:spPr/>
    </dgm:pt>
    <dgm:pt modelId="{900E8FBA-7AE4-4936-9EB2-9A6EA86F0BA7}" type="pres">
      <dgm:prSet presAssocID="{A428D2FF-8575-40FA-8A9E-DA2CF5E637D2}" presName="node" presStyleLbl="node1" presStyleIdx="1" presStyleCnt="5">
        <dgm:presLayoutVars>
          <dgm:bulletEnabled val="1"/>
        </dgm:presLayoutVars>
      </dgm:prSet>
      <dgm:spPr/>
    </dgm:pt>
    <dgm:pt modelId="{8EECA50D-1140-44D4-9771-0A87ECE3795D}" type="pres">
      <dgm:prSet presAssocID="{93D99563-C740-4B4A-AA86-8D6AD45A425A}" presName="sibTrans" presStyleLbl="sibTrans2D1" presStyleIdx="1" presStyleCnt="4"/>
      <dgm:spPr/>
    </dgm:pt>
    <dgm:pt modelId="{D1BD172D-DC54-4379-9D33-236E9032F1ED}" type="pres">
      <dgm:prSet presAssocID="{93D99563-C740-4B4A-AA86-8D6AD45A425A}" presName="connectorText" presStyleLbl="sibTrans2D1" presStyleIdx="1" presStyleCnt="4"/>
      <dgm:spPr/>
    </dgm:pt>
    <dgm:pt modelId="{06295A91-8EEF-4D98-9C55-93AA4271B8C4}" type="pres">
      <dgm:prSet presAssocID="{98CBA952-DFC3-4BC5-949E-3ADBEB00F02F}" presName="node" presStyleLbl="node1" presStyleIdx="2" presStyleCnt="5">
        <dgm:presLayoutVars>
          <dgm:bulletEnabled val="1"/>
        </dgm:presLayoutVars>
      </dgm:prSet>
      <dgm:spPr/>
    </dgm:pt>
    <dgm:pt modelId="{5AD91694-8E84-4D60-AA73-DC19C23BDAEB}" type="pres">
      <dgm:prSet presAssocID="{5C127812-CA77-4BE0-815A-7AA692B1CBE1}" presName="sibTrans" presStyleLbl="sibTrans2D1" presStyleIdx="2" presStyleCnt="4"/>
      <dgm:spPr/>
    </dgm:pt>
    <dgm:pt modelId="{25A9049B-B403-46AE-9AE5-118B39BBD0B7}" type="pres">
      <dgm:prSet presAssocID="{5C127812-CA77-4BE0-815A-7AA692B1CBE1}" presName="connectorText" presStyleLbl="sibTrans2D1" presStyleIdx="2" presStyleCnt="4"/>
      <dgm:spPr/>
    </dgm:pt>
    <dgm:pt modelId="{A82A877C-FD2F-4FF3-A2E9-7F519F2C9F2A}" type="pres">
      <dgm:prSet presAssocID="{C4D57D8F-7839-4DBB-A62A-913288D7C0B4}" presName="node" presStyleLbl="node1" presStyleIdx="3" presStyleCnt="5">
        <dgm:presLayoutVars>
          <dgm:bulletEnabled val="1"/>
        </dgm:presLayoutVars>
      </dgm:prSet>
      <dgm:spPr/>
    </dgm:pt>
    <dgm:pt modelId="{D9645ABE-1691-44EC-9830-B867C8590302}" type="pres">
      <dgm:prSet presAssocID="{6AE856C4-66DF-41F4-ACE9-36BAD3B2AD32}" presName="sibTrans" presStyleLbl="sibTrans2D1" presStyleIdx="3" presStyleCnt="4"/>
      <dgm:spPr/>
    </dgm:pt>
    <dgm:pt modelId="{8EADD394-FA58-49CB-9770-868BD5B6D5FC}" type="pres">
      <dgm:prSet presAssocID="{6AE856C4-66DF-41F4-ACE9-36BAD3B2AD32}" presName="connectorText" presStyleLbl="sibTrans2D1" presStyleIdx="3" presStyleCnt="4"/>
      <dgm:spPr/>
    </dgm:pt>
    <dgm:pt modelId="{FFDE39A0-71BB-4F10-9095-84526EB89DA1}" type="pres">
      <dgm:prSet presAssocID="{0B794E20-FEA0-479E-9914-28B750473E97}" presName="node" presStyleLbl="node1" presStyleIdx="4" presStyleCnt="5">
        <dgm:presLayoutVars>
          <dgm:bulletEnabled val="1"/>
        </dgm:presLayoutVars>
      </dgm:prSet>
      <dgm:spPr/>
    </dgm:pt>
  </dgm:ptLst>
  <dgm:cxnLst>
    <dgm:cxn modelId="{6A79DF14-7DB7-46DB-A630-7CC77B85F0EA}" type="presOf" srcId="{93D99563-C740-4B4A-AA86-8D6AD45A425A}" destId="{D1BD172D-DC54-4379-9D33-236E9032F1ED}" srcOrd="1" destOrd="0" presId="urn:microsoft.com/office/officeart/2005/8/layout/process1"/>
    <dgm:cxn modelId="{FFC58A18-5C73-462E-9A5A-02D975B86BB9}" type="presOf" srcId="{5C127812-CA77-4BE0-815A-7AA692B1CBE1}" destId="{5AD91694-8E84-4D60-AA73-DC19C23BDAEB}" srcOrd="0" destOrd="0" presId="urn:microsoft.com/office/officeart/2005/8/layout/process1"/>
    <dgm:cxn modelId="{B4B7091F-D4E2-4537-8150-594C0FE8BF0C}" type="presOf" srcId="{98CBA952-DFC3-4BC5-949E-3ADBEB00F02F}" destId="{06295A91-8EEF-4D98-9C55-93AA4271B8C4}" srcOrd="0" destOrd="0" presId="urn:microsoft.com/office/officeart/2005/8/layout/process1"/>
    <dgm:cxn modelId="{16105435-5A37-458F-AA84-BBD338AFB026}" srcId="{6E561B39-F7C8-4C5F-8B53-9ECDEF11055D}" destId="{C4D57D8F-7839-4DBB-A62A-913288D7C0B4}" srcOrd="3" destOrd="0" parTransId="{D9F1EA84-1CE3-4813-ACC2-261CAA61C22C}" sibTransId="{6AE856C4-66DF-41F4-ACE9-36BAD3B2AD32}"/>
    <dgm:cxn modelId="{6083E439-21DB-44CA-BF3D-50376CB9B4FC}" type="presOf" srcId="{6AE856C4-66DF-41F4-ACE9-36BAD3B2AD32}" destId="{8EADD394-FA58-49CB-9770-868BD5B6D5FC}" srcOrd="1" destOrd="0" presId="urn:microsoft.com/office/officeart/2005/8/layout/process1"/>
    <dgm:cxn modelId="{31577050-9A88-4632-9499-9E338082E61C}" srcId="{6E561B39-F7C8-4C5F-8B53-9ECDEF11055D}" destId="{D8A7D856-AB62-4283-9331-F506072ABFA2}" srcOrd="0" destOrd="0" parTransId="{D0233E50-1A43-4100-9338-19C11011BA52}" sibTransId="{6432EB8E-654E-4115-983E-8EF4CAE7EF11}"/>
    <dgm:cxn modelId="{DB238973-C82B-4776-A645-7E66CCC8A7BD}" type="presOf" srcId="{93D99563-C740-4B4A-AA86-8D6AD45A425A}" destId="{8EECA50D-1140-44D4-9771-0A87ECE3795D}" srcOrd="0" destOrd="0" presId="urn:microsoft.com/office/officeart/2005/8/layout/process1"/>
    <dgm:cxn modelId="{613D7F7D-73DF-4197-A168-86DA37ED1E1C}" type="presOf" srcId="{0B794E20-FEA0-479E-9914-28B750473E97}" destId="{FFDE39A0-71BB-4F10-9095-84526EB89DA1}" srcOrd="0" destOrd="0" presId="urn:microsoft.com/office/officeart/2005/8/layout/process1"/>
    <dgm:cxn modelId="{6637328A-E984-4A53-9C40-5B52985DCA7C}" type="presOf" srcId="{C4D57D8F-7839-4DBB-A62A-913288D7C0B4}" destId="{A82A877C-FD2F-4FF3-A2E9-7F519F2C9F2A}" srcOrd="0" destOrd="0" presId="urn:microsoft.com/office/officeart/2005/8/layout/process1"/>
    <dgm:cxn modelId="{1300C1A7-A05D-4240-9283-0F2FE49BF38F}" srcId="{6E561B39-F7C8-4C5F-8B53-9ECDEF11055D}" destId="{A428D2FF-8575-40FA-8A9E-DA2CF5E637D2}" srcOrd="1" destOrd="0" parTransId="{37570A1E-E657-49F6-9DED-DF78056C2A3D}" sibTransId="{93D99563-C740-4B4A-AA86-8D6AD45A425A}"/>
    <dgm:cxn modelId="{C7CDEBA8-3638-4C88-8B27-F689E14F876D}" type="presOf" srcId="{6E561B39-F7C8-4C5F-8B53-9ECDEF11055D}" destId="{04452519-DCD6-48E2-8F4D-25A416BDC34E}" srcOrd="0" destOrd="0" presId="urn:microsoft.com/office/officeart/2005/8/layout/process1"/>
    <dgm:cxn modelId="{D2C6A6B3-52FE-4812-93A1-55C7EEAD99B3}" type="presOf" srcId="{6AE856C4-66DF-41F4-ACE9-36BAD3B2AD32}" destId="{D9645ABE-1691-44EC-9830-B867C8590302}" srcOrd="0" destOrd="0" presId="urn:microsoft.com/office/officeart/2005/8/layout/process1"/>
    <dgm:cxn modelId="{3BE1CFB8-4A26-4232-B25F-CE5F8AD5A9F4}" srcId="{6E561B39-F7C8-4C5F-8B53-9ECDEF11055D}" destId="{0B794E20-FEA0-479E-9914-28B750473E97}" srcOrd="4" destOrd="0" parTransId="{ED8998AD-4B9E-46D6-A680-73DF45F69B45}" sibTransId="{CA8AC7CE-5A12-40AA-91B4-3F597758D0A6}"/>
    <dgm:cxn modelId="{89B8F0BA-9646-40CD-8D53-E9A7A8C7282E}" type="presOf" srcId="{D8A7D856-AB62-4283-9331-F506072ABFA2}" destId="{CC1E4D95-3A42-4650-807E-AE5817DF40A4}" srcOrd="0" destOrd="0" presId="urn:microsoft.com/office/officeart/2005/8/layout/process1"/>
    <dgm:cxn modelId="{C08F55BE-7AB8-497E-9F34-AC4AE499F7ED}" type="presOf" srcId="{6432EB8E-654E-4115-983E-8EF4CAE7EF11}" destId="{2E4CF443-12BE-4A13-AE97-14D367F5DA6E}" srcOrd="1" destOrd="0" presId="urn:microsoft.com/office/officeart/2005/8/layout/process1"/>
    <dgm:cxn modelId="{109EE5D2-99D8-4616-AA94-E3A9CD0133DE}" type="presOf" srcId="{A428D2FF-8575-40FA-8A9E-DA2CF5E637D2}" destId="{900E8FBA-7AE4-4936-9EB2-9A6EA86F0BA7}" srcOrd="0" destOrd="0" presId="urn:microsoft.com/office/officeart/2005/8/layout/process1"/>
    <dgm:cxn modelId="{028E15DD-30E9-45C3-BE8C-05EEB99DC32C}" srcId="{6E561B39-F7C8-4C5F-8B53-9ECDEF11055D}" destId="{98CBA952-DFC3-4BC5-949E-3ADBEB00F02F}" srcOrd="2" destOrd="0" parTransId="{93477CB1-2740-4647-AE76-E04CF9A32715}" sibTransId="{5C127812-CA77-4BE0-815A-7AA692B1CBE1}"/>
    <dgm:cxn modelId="{766073EA-2DF2-45CA-AD66-054276F75898}" type="presOf" srcId="{5C127812-CA77-4BE0-815A-7AA692B1CBE1}" destId="{25A9049B-B403-46AE-9AE5-118B39BBD0B7}" srcOrd="1" destOrd="0" presId="urn:microsoft.com/office/officeart/2005/8/layout/process1"/>
    <dgm:cxn modelId="{502A74F2-3A17-4F75-A450-379CEAAF80DA}" type="presOf" srcId="{6432EB8E-654E-4115-983E-8EF4CAE7EF11}" destId="{FCEEEBCF-87D8-49DF-84CF-4F652D918080}" srcOrd="0" destOrd="0" presId="urn:microsoft.com/office/officeart/2005/8/layout/process1"/>
    <dgm:cxn modelId="{0DA8E6BB-FB39-494C-B486-4B4602976151}" type="presParOf" srcId="{04452519-DCD6-48E2-8F4D-25A416BDC34E}" destId="{CC1E4D95-3A42-4650-807E-AE5817DF40A4}" srcOrd="0" destOrd="0" presId="urn:microsoft.com/office/officeart/2005/8/layout/process1"/>
    <dgm:cxn modelId="{0A05537F-54FB-47BC-AA53-ADD8D47CEB57}" type="presParOf" srcId="{04452519-DCD6-48E2-8F4D-25A416BDC34E}" destId="{FCEEEBCF-87D8-49DF-84CF-4F652D918080}" srcOrd="1" destOrd="0" presId="urn:microsoft.com/office/officeart/2005/8/layout/process1"/>
    <dgm:cxn modelId="{7C92406A-9F5E-4B8C-9C2E-44CA01911163}" type="presParOf" srcId="{FCEEEBCF-87D8-49DF-84CF-4F652D918080}" destId="{2E4CF443-12BE-4A13-AE97-14D367F5DA6E}" srcOrd="0" destOrd="0" presId="urn:microsoft.com/office/officeart/2005/8/layout/process1"/>
    <dgm:cxn modelId="{42055F36-414C-4392-9759-950EB0140407}" type="presParOf" srcId="{04452519-DCD6-48E2-8F4D-25A416BDC34E}" destId="{900E8FBA-7AE4-4936-9EB2-9A6EA86F0BA7}" srcOrd="2" destOrd="0" presId="urn:microsoft.com/office/officeart/2005/8/layout/process1"/>
    <dgm:cxn modelId="{3EDFF6D1-4E13-41CB-8F52-C91A7909CB5E}" type="presParOf" srcId="{04452519-DCD6-48E2-8F4D-25A416BDC34E}" destId="{8EECA50D-1140-44D4-9771-0A87ECE3795D}" srcOrd="3" destOrd="0" presId="urn:microsoft.com/office/officeart/2005/8/layout/process1"/>
    <dgm:cxn modelId="{E2BBE05E-5A3B-40B0-95A4-0BDB39951306}" type="presParOf" srcId="{8EECA50D-1140-44D4-9771-0A87ECE3795D}" destId="{D1BD172D-DC54-4379-9D33-236E9032F1ED}" srcOrd="0" destOrd="0" presId="urn:microsoft.com/office/officeart/2005/8/layout/process1"/>
    <dgm:cxn modelId="{E36CFA11-8CC6-48EA-8845-BB49BA9B486B}" type="presParOf" srcId="{04452519-DCD6-48E2-8F4D-25A416BDC34E}" destId="{06295A91-8EEF-4D98-9C55-93AA4271B8C4}" srcOrd="4" destOrd="0" presId="urn:microsoft.com/office/officeart/2005/8/layout/process1"/>
    <dgm:cxn modelId="{495948A9-C700-4BF8-B5C2-6A7EE46D3109}" type="presParOf" srcId="{04452519-DCD6-48E2-8F4D-25A416BDC34E}" destId="{5AD91694-8E84-4D60-AA73-DC19C23BDAEB}" srcOrd="5" destOrd="0" presId="urn:microsoft.com/office/officeart/2005/8/layout/process1"/>
    <dgm:cxn modelId="{76C3C4E7-ACA8-48CA-84BF-56EC20C76322}" type="presParOf" srcId="{5AD91694-8E84-4D60-AA73-DC19C23BDAEB}" destId="{25A9049B-B403-46AE-9AE5-118B39BBD0B7}" srcOrd="0" destOrd="0" presId="urn:microsoft.com/office/officeart/2005/8/layout/process1"/>
    <dgm:cxn modelId="{9BC9417E-10BB-4A9A-93AD-BBAF6A6F9249}" type="presParOf" srcId="{04452519-DCD6-48E2-8F4D-25A416BDC34E}" destId="{A82A877C-FD2F-4FF3-A2E9-7F519F2C9F2A}" srcOrd="6" destOrd="0" presId="urn:microsoft.com/office/officeart/2005/8/layout/process1"/>
    <dgm:cxn modelId="{E8E85100-67C4-41E0-9A50-0030B6E39B18}" type="presParOf" srcId="{04452519-DCD6-48E2-8F4D-25A416BDC34E}" destId="{D9645ABE-1691-44EC-9830-B867C8590302}" srcOrd="7" destOrd="0" presId="urn:microsoft.com/office/officeart/2005/8/layout/process1"/>
    <dgm:cxn modelId="{42396A0D-BFBC-4AE0-98DE-77F20263AE04}" type="presParOf" srcId="{D9645ABE-1691-44EC-9830-B867C8590302}" destId="{8EADD394-FA58-49CB-9770-868BD5B6D5FC}" srcOrd="0" destOrd="0" presId="urn:microsoft.com/office/officeart/2005/8/layout/process1"/>
    <dgm:cxn modelId="{BB13E65C-EE99-41BD-9A95-B4AA8E08BCF4}" type="presParOf" srcId="{04452519-DCD6-48E2-8F4D-25A416BDC34E}" destId="{FFDE39A0-71BB-4F10-9095-84526EB89DA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561B39-F7C8-4C5F-8B53-9ECDEF11055D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D8A7D856-AB62-4283-9331-F506072ABFA2}">
      <dgm:prSet/>
      <dgm:spPr/>
      <dgm:t>
        <a:bodyPr/>
        <a:lstStyle/>
        <a:p>
          <a:r>
            <a:rPr lang="nl-BE" dirty="0"/>
            <a:t>Kruis en opstanding</a:t>
          </a:r>
          <a:endParaRPr lang="nl-NL" dirty="0"/>
        </a:p>
      </dgm:t>
    </dgm:pt>
    <dgm:pt modelId="{D0233E50-1A43-4100-9338-19C11011BA52}" type="parTrans" cxnId="{31577050-9A88-4632-9499-9E338082E61C}">
      <dgm:prSet/>
      <dgm:spPr/>
      <dgm:t>
        <a:bodyPr/>
        <a:lstStyle/>
        <a:p>
          <a:endParaRPr lang="nl-NL"/>
        </a:p>
      </dgm:t>
    </dgm:pt>
    <dgm:pt modelId="{6432EB8E-654E-4115-983E-8EF4CAE7EF11}" type="sibTrans" cxnId="{31577050-9A88-4632-9499-9E338082E61C}">
      <dgm:prSet/>
      <dgm:spPr/>
      <dgm:t>
        <a:bodyPr/>
        <a:lstStyle/>
        <a:p>
          <a:endParaRPr lang="nl-NL"/>
        </a:p>
      </dgm:t>
    </dgm:pt>
    <dgm:pt modelId="{3124A66D-C084-4E13-8153-34B6494EE3C0}">
      <dgm:prSet/>
      <dgm:spPr/>
      <dgm:t>
        <a:bodyPr/>
        <a:lstStyle/>
        <a:p>
          <a:r>
            <a:rPr lang="nl-BE" dirty="0"/>
            <a:t>…</a:t>
          </a:r>
          <a:endParaRPr lang="nl-NL" dirty="0"/>
        </a:p>
      </dgm:t>
    </dgm:pt>
    <dgm:pt modelId="{F2B7EACD-925F-4314-B384-6E220B1F1B4B}" type="parTrans" cxnId="{F428D2E5-B69C-46FB-80B5-D4C84E831D5F}">
      <dgm:prSet/>
      <dgm:spPr/>
      <dgm:t>
        <a:bodyPr/>
        <a:lstStyle/>
        <a:p>
          <a:endParaRPr lang="nl-NL"/>
        </a:p>
      </dgm:t>
    </dgm:pt>
    <dgm:pt modelId="{9305A125-5522-4BCA-95BE-A225DF6D5E66}" type="sibTrans" cxnId="{F428D2E5-B69C-46FB-80B5-D4C84E831D5F}">
      <dgm:prSet/>
      <dgm:spPr/>
      <dgm:t>
        <a:bodyPr/>
        <a:lstStyle/>
        <a:p>
          <a:endParaRPr lang="nl-NL"/>
        </a:p>
      </dgm:t>
    </dgm:pt>
    <dgm:pt modelId="{0B794E20-FEA0-479E-9914-28B750473E97}">
      <dgm:prSet/>
      <dgm:spPr/>
      <dgm:t>
        <a:bodyPr/>
        <a:lstStyle/>
        <a:p>
          <a:r>
            <a:rPr lang="nl-BE" dirty="0"/>
            <a:t>Vandaag</a:t>
          </a:r>
          <a:endParaRPr lang="nl-NL" dirty="0"/>
        </a:p>
      </dgm:t>
    </dgm:pt>
    <dgm:pt modelId="{ED8998AD-4B9E-46D6-A680-73DF45F69B45}" type="parTrans" cxnId="{3BE1CFB8-4A26-4232-B25F-CE5F8AD5A9F4}">
      <dgm:prSet/>
      <dgm:spPr/>
      <dgm:t>
        <a:bodyPr/>
        <a:lstStyle/>
        <a:p>
          <a:endParaRPr lang="nl-NL"/>
        </a:p>
      </dgm:t>
    </dgm:pt>
    <dgm:pt modelId="{CA8AC7CE-5A12-40AA-91B4-3F597758D0A6}" type="sibTrans" cxnId="{3BE1CFB8-4A26-4232-B25F-CE5F8AD5A9F4}">
      <dgm:prSet/>
      <dgm:spPr/>
      <dgm:t>
        <a:bodyPr/>
        <a:lstStyle/>
        <a:p>
          <a:endParaRPr lang="nl-NL"/>
        </a:p>
      </dgm:t>
    </dgm:pt>
    <dgm:pt modelId="{E9194C10-FDC0-4653-A7E0-BBC95200E857}">
      <dgm:prSet/>
      <dgm:spPr/>
      <dgm:t>
        <a:bodyPr/>
        <a:lstStyle/>
        <a:p>
          <a:r>
            <a:rPr lang="nl-BE" dirty="0"/>
            <a:t>Oorlog in Jeruzalem</a:t>
          </a:r>
          <a:endParaRPr lang="nl-NL" dirty="0"/>
        </a:p>
      </dgm:t>
    </dgm:pt>
    <dgm:pt modelId="{40A73FF2-1DEE-4249-8A89-9295F5ABC52A}" type="parTrans" cxnId="{A7A40A64-1FED-4D01-80DD-EDF93F6201B8}">
      <dgm:prSet/>
      <dgm:spPr/>
      <dgm:t>
        <a:bodyPr/>
        <a:lstStyle/>
        <a:p>
          <a:endParaRPr lang="nl-NL"/>
        </a:p>
      </dgm:t>
    </dgm:pt>
    <dgm:pt modelId="{12503BE0-7974-412B-AC29-A9DDA21938D9}" type="sibTrans" cxnId="{A7A40A64-1FED-4D01-80DD-EDF93F6201B8}">
      <dgm:prSet/>
      <dgm:spPr/>
      <dgm:t>
        <a:bodyPr/>
        <a:lstStyle/>
        <a:p>
          <a:endParaRPr lang="nl-NL"/>
        </a:p>
      </dgm:t>
    </dgm:pt>
    <dgm:pt modelId="{ED043518-9E42-4BF4-8DB9-5ACC6C1E4C6E}">
      <dgm:prSet/>
      <dgm:spPr/>
      <dgm:t>
        <a:bodyPr/>
        <a:lstStyle/>
        <a:p>
          <a:r>
            <a:rPr lang="nl-BE"/>
            <a:t>Christus’ komst</a:t>
          </a:r>
          <a:endParaRPr lang="nl-NL" dirty="0"/>
        </a:p>
      </dgm:t>
    </dgm:pt>
    <dgm:pt modelId="{126345E6-0E3A-4F49-A6A0-D4A25B49A7D8}" type="parTrans" cxnId="{878E610E-F0AF-45CF-A3CA-8E1B11CE1609}">
      <dgm:prSet/>
      <dgm:spPr/>
      <dgm:t>
        <a:bodyPr/>
        <a:lstStyle/>
        <a:p>
          <a:endParaRPr lang="nl-NL"/>
        </a:p>
      </dgm:t>
    </dgm:pt>
    <dgm:pt modelId="{DB97B703-884C-4048-A003-819C582D17A2}" type="sibTrans" cxnId="{878E610E-F0AF-45CF-A3CA-8E1B11CE1609}">
      <dgm:prSet/>
      <dgm:spPr/>
      <dgm:t>
        <a:bodyPr/>
        <a:lstStyle/>
        <a:p>
          <a:endParaRPr lang="nl-NL"/>
        </a:p>
      </dgm:t>
    </dgm:pt>
    <dgm:pt modelId="{04452519-DCD6-48E2-8F4D-25A416BDC34E}" type="pres">
      <dgm:prSet presAssocID="{6E561B39-F7C8-4C5F-8B53-9ECDEF11055D}" presName="Name0" presStyleCnt="0">
        <dgm:presLayoutVars>
          <dgm:dir/>
          <dgm:resizeHandles val="exact"/>
        </dgm:presLayoutVars>
      </dgm:prSet>
      <dgm:spPr/>
    </dgm:pt>
    <dgm:pt modelId="{CC1E4D95-3A42-4650-807E-AE5817DF40A4}" type="pres">
      <dgm:prSet presAssocID="{D8A7D856-AB62-4283-9331-F506072ABFA2}" presName="node" presStyleLbl="node1" presStyleIdx="0" presStyleCnt="5">
        <dgm:presLayoutVars>
          <dgm:bulletEnabled val="1"/>
        </dgm:presLayoutVars>
      </dgm:prSet>
      <dgm:spPr/>
    </dgm:pt>
    <dgm:pt modelId="{FCEEEBCF-87D8-49DF-84CF-4F652D918080}" type="pres">
      <dgm:prSet presAssocID="{6432EB8E-654E-4115-983E-8EF4CAE7EF11}" presName="sibTrans" presStyleLbl="sibTrans2D1" presStyleIdx="0" presStyleCnt="4"/>
      <dgm:spPr/>
    </dgm:pt>
    <dgm:pt modelId="{2E4CF443-12BE-4A13-AE97-14D367F5DA6E}" type="pres">
      <dgm:prSet presAssocID="{6432EB8E-654E-4115-983E-8EF4CAE7EF11}" presName="connectorText" presStyleLbl="sibTrans2D1" presStyleIdx="0" presStyleCnt="4"/>
      <dgm:spPr/>
    </dgm:pt>
    <dgm:pt modelId="{D75AB557-E85B-43ED-A058-92C337354FB8}" type="pres">
      <dgm:prSet presAssocID="{3124A66D-C084-4E13-8153-34B6494EE3C0}" presName="node" presStyleLbl="node1" presStyleIdx="1" presStyleCnt="5">
        <dgm:presLayoutVars>
          <dgm:bulletEnabled val="1"/>
        </dgm:presLayoutVars>
      </dgm:prSet>
      <dgm:spPr/>
    </dgm:pt>
    <dgm:pt modelId="{072D2D8E-9D65-44CB-B317-21AFEF2598C2}" type="pres">
      <dgm:prSet presAssocID="{9305A125-5522-4BCA-95BE-A225DF6D5E66}" presName="sibTrans" presStyleLbl="sibTrans2D1" presStyleIdx="1" presStyleCnt="4"/>
      <dgm:spPr/>
    </dgm:pt>
    <dgm:pt modelId="{AB283D4C-1E07-4DFC-8CC5-24814E2332C3}" type="pres">
      <dgm:prSet presAssocID="{9305A125-5522-4BCA-95BE-A225DF6D5E66}" presName="connectorText" presStyleLbl="sibTrans2D1" presStyleIdx="1" presStyleCnt="4"/>
      <dgm:spPr/>
    </dgm:pt>
    <dgm:pt modelId="{FFDE39A0-71BB-4F10-9095-84526EB89DA1}" type="pres">
      <dgm:prSet presAssocID="{0B794E20-FEA0-479E-9914-28B750473E97}" presName="node" presStyleLbl="node1" presStyleIdx="2" presStyleCnt="5">
        <dgm:presLayoutVars>
          <dgm:bulletEnabled val="1"/>
        </dgm:presLayoutVars>
      </dgm:prSet>
      <dgm:spPr/>
    </dgm:pt>
    <dgm:pt modelId="{38431AE2-5E0B-450F-9D58-51656F99E8A4}" type="pres">
      <dgm:prSet presAssocID="{CA8AC7CE-5A12-40AA-91B4-3F597758D0A6}" presName="sibTrans" presStyleLbl="sibTrans2D1" presStyleIdx="2" presStyleCnt="4"/>
      <dgm:spPr/>
    </dgm:pt>
    <dgm:pt modelId="{E20F686B-24E3-4C0E-9143-65BE57D066EB}" type="pres">
      <dgm:prSet presAssocID="{CA8AC7CE-5A12-40AA-91B4-3F597758D0A6}" presName="connectorText" presStyleLbl="sibTrans2D1" presStyleIdx="2" presStyleCnt="4"/>
      <dgm:spPr/>
    </dgm:pt>
    <dgm:pt modelId="{ADAFFBD2-58B4-4972-BDD9-38AD41BC65C7}" type="pres">
      <dgm:prSet presAssocID="{E9194C10-FDC0-4653-A7E0-BBC95200E857}" presName="node" presStyleLbl="node1" presStyleIdx="3" presStyleCnt="5">
        <dgm:presLayoutVars>
          <dgm:bulletEnabled val="1"/>
        </dgm:presLayoutVars>
      </dgm:prSet>
      <dgm:spPr/>
    </dgm:pt>
    <dgm:pt modelId="{5314B7EB-E758-4AF0-A880-F7B1AA868E7F}" type="pres">
      <dgm:prSet presAssocID="{12503BE0-7974-412B-AC29-A9DDA21938D9}" presName="sibTrans" presStyleLbl="sibTrans2D1" presStyleIdx="3" presStyleCnt="4"/>
      <dgm:spPr/>
    </dgm:pt>
    <dgm:pt modelId="{9E9F4537-E4D3-443F-8778-0C989F173B44}" type="pres">
      <dgm:prSet presAssocID="{12503BE0-7974-412B-AC29-A9DDA21938D9}" presName="connectorText" presStyleLbl="sibTrans2D1" presStyleIdx="3" presStyleCnt="4"/>
      <dgm:spPr/>
    </dgm:pt>
    <dgm:pt modelId="{1EBC4AA3-E699-4433-8872-CED201C57302}" type="pres">
      <dgm:prSet presAssocID="{ED043518-9E42-4BF4-8DB9-5ACC6C1E4C6E}" presName="node" presStyleLbl="node1" presStyleIdx="4" presStyleCnt="5">
        <dgm:presLayoutVars>
          <dgm:bulletEnabled val="1"/>
        </dgm:presLayoutVars>
      </dgm:prSet>
      <dgm:spPr/>
    </dgm:pt>
  </dgm:ptLst>
  <dgm:cxnLst>
    <dgm:cxn modelId="{878E610E-F0AF-45CF-A3CA-8E1B11CE1609}" srcId="{6E561B39-F7C8-4C5F-8B53-9ECDEF11055D}" destId="{ED043518-9E42-4BF4-8DB9-5ACC6C1E4C6E}" srcOrd="4" destOrd="0" parTransId="{126345E6-0E3A-4F49-A6A0-D4A25B49A7D8}" sibTransId="{DB97B703-884C-4048-A003-819C582D17A2}"/>
    <dgm:cxn modelId="{9A13715B-F0DB-4B66-9747-E97E837C4A19}" type="presOf" srcId="{9305A125-5522-4BCA-95BE-A225DF6D5E66}" destId="{072D2D8E-9D65-44CB-B317-21AFEF2598C2}" srcOrd="0" destOrd="0" presId="urn:microsoft.com/office/officeart/2005/8/layout/process1"/>
    <dgm:cxn modelId="{A7A40A64-1FED-4D01-80DD-EDF93F6201B8}" srcId="{6E561B39-F7C8-4C5F-8B53-9ECDEF11055D}" destId="{E9194C10-FDC0-4653-A7E0-BBC95200E857}" srcOrd="3" destOrd="0" parTransId="{40A73FF2-1DEE-4249-8A89-9295F5ABC52A}" sibTransId="{12503BE0-7974-412B-AC29-A9DDA21938D9}"/>
    <dgm:cxn modelId="{384E6C4A-CAA5-4114-AF8E-18ACB3A4D9F1}" type="presOf" srcId="{3124A66D-C084-4E13-8153-34B6494EE3C0}" destId="{D75AB557-E85B-43ED-A058-92C337354FB8}" srcOrd="0" destOrd="0" presId="urn:microsoft.com/office/officeart/2005/8/layout/process1"/>
    <dgm:cxn modelId="{540D016D-4B51-4D05-B28F-BA4BBF95005E}" type="presOf" srcId="{9305A125-5522-4BCA-95BE-A225DF6D5E66}" destId="{AB283D4C-1E07-4DFC-8CC5-24814E2332C3}" srcOrd="1" destOrd="0" presId="urn:microsoft.com/office/officeart/2005/8/layout/process1"/>
    <dgm:cxn modelId="{916E194D-4448-47B3-B129-56B0DA16E18C}" type="presOf" srcId="{12503BE0-7974-412B-AC29-A9DDA21938D9}" destId="{9E9F4537-E4D3-443F-8778-0C989F173B44}" srcOrd="1" destOrd="0" presId="urn:microsoft.com/office/officeart/2005/8/layout/process1"/>
    <dgm:cxn modelId="{31577050-9A88-4632-9499-9E338082E61C}" srcId="{6E561B39-F7C8-4C5F-8B53-9ECDEF11055D}" destId="{D8A7D856-AB62-4283-9331-F506072ABFA2}" srcOrd="0" destOrd="0" parTransId="{D0233E50-1A43-4100-9338-19C11011BA52}" sibTransId="{6432EB8E-654E-4115-983E-8EF4CAE7EF11}"/>
    <dgm:cxn modelId="{613D7F7D-73DF-4197-A168-86DA37ED1E1C}" type="presOf" srcId="{0B794E20-FEA0-479E-9914-28B750473E97}" destId="{FFDE39A0-71BB-4F10-9095-84526EB89DA1}" srcOrd="0" destOrd="0" presId="urn:microsoft.com/office/officeart/2005/8/layout/process1"/>
    <dgm:cxn modelId="{45353480-B7ED-43CB-B03C-B646AF155B13}" type="presOf" srcId="{CA8AC7CE-5A12-40AA-91B4-3F597758D0A6}" destId="{E20F686B-24E3-4C0E-9143-65BE57D066EB}" srcOrd="1" destOrd="0" presId="urn:microsoft.com/office/officeart/2005/8/layout/process1"/>
    <dgm:cxn modelId="{FD549883-F1F5-4545-BB8E-B86FDB3E1134}" type="presOf" srcId="{12503BE0-7974-412B-AC29-A9DDA21938D9}" destId="{5314B7EB-E758-4AF0-A880-F7B1AA868E7F}" srcOrd="0" destOrd="0" presId="urn:microsoft.com/office/officeart/2005/8/layout/process1"/>
    <dgm:cxn modelId="{C7CDEBA8-3638-4C88-8B27-F689E14F876D}" type="presOf" srcId="{6E561B39-F7C8-4C5F-8B53-9ECDEF11055D}" destId="{04452519-DCD6-48E2-8F4D-25A416BDC34E}" srcOrd="0" destOrd="0" presId="urn:microsoft.com/office/officeart/2005/8/layout/process1"/>
    <dgm:cxn modelId="{3BE1CFB8-4A26-4232-B25F-CE5F8AD5A9F4}" srcId="{6E561B39-F7C8-4C5F-8B53-9ECDEF11055D}" destId="{0B794E20-FEA0-479E-9914-28B750473E97}" srcOrd="2" destOrd="0" parTransId="{ED8998AD-4B9E-46D6-A680-73DF45F69B45}" sibTransId="{CA8AC7CE-5A12-40AA-91B4-3F597758D0A6}"/>
    <dgm:cxn modelId="{89B8F0BA-9646-40CD-8D53-E9A7A8C7282E}" type="presOf" srcId="{D8A7D856-AB62-4283-9331-F506072ABFA2}" destId="{CC1E4D95-3A42-4650-807E-AE5817DF40A4}" srcOrd="0" destOrd="0" presId="urn:microsoft.com/office/officeart/2005/8/layout/process1"/>
    <dgm:cxn modelId="{C08F55BE-7AB8-497E-9F34-AC4AE499F7ED}" type="presOf" srcId="{6432EB8E-654E-4115-983E-8EF4CAE7EF11}" destId="{2E4CF443-12BE-4A13-AE97-14D367F5DA6E}" srcOrd="1" destOrd="0" presId="urn:microsoft.com/office/officeart/2005/8/layout/process1"/>
    <dgm:cxn modelId="{153F89C4-3C8C-41FD-BCCB-950491E1A206}" type="presOf" srcId="{E9194C10-FDC0-4653-A7E0-BBC95200E857}" destId="{ADAFFBD2-58B4-4972-BDD9-38AD41BC65C7}" srcOrd="0" destOrd="0" presId="urn:microsoft.com/office/officeart/2005/8/layout/process1"/>
    <dgm:cxn modelId="{4AAEF8DF-EA95-4255-A514-62D79224BB5F}" type="presOf" srcId="{ED043518-9E42-4BF4-8DB9-5ACC6C1E4C6E}" destId="{1EBC4AA3-E699-4433-8872-CED201C57302}" srcOrd="0" destOrd="0" presId="urn:microsoft.com/office/officeart/2005/8/layout/process1"/>
    <dgm:cxn modelId="{F428D2E5-B69C-46FB-80B5-D4C84E831D5F}" srcId="{6E561B39-F7C8-4C5F-8B53-9ECDEF11055D}" destId="{3124A66D-C084-4E13-8153-34B6494EE3C0}" srcOrd="1" destOrd="0" parTransId="{F2B7EACD-925F-4314-B384-6E220B1F1B4B}" sibTransId="{9305A125-5522-4BCA-95BE-A225DF6D5E66}"/>
    <dgm:cxn modelId="{9DC75AEE-C7D6-446F-A918-05B6B98F0551}" type="presOf" srcId="{CA8AC7CE-5A12-40AA-91B4-3F597758D0A6}" destId="{38431AE2-5E0B-450F-9D58-51656F99E8A4}" srcOrd="0" destOrd="0" presId="urn:microsoft.com/office/officeart/2005/8/layout/process1"/>
    <dgm:cxn modelId="{502A74F2-3A17-4F75-A450-379CEAAF80DA}" type="presOf" srcId="{6432EB8E-654E-4115-983E-8EF4CAE7EF11}" destId="{FCEEEBCF-87D8-49DF-84CF-4F652D918080}" srcOrd="0" destOrd="0" presId="urn:microsoft.com/office/officeart/2005/8/layout/process1"/>
    <dgm:cxn modelId="{0DA8E6BB-FB39-494C-B486-4B4602976151}" type="presParOf" srcId="{04452519-DCD6-48E2-8F4D-25A416BDC34E}" destId="{CC1E4D95-3A42-4650-807E-AE5817DF40A4}" srcOrd="0" destOrd="0" presId="urn:microsoft.com/office/officeart/2005/8/layout/process1"/>
    <dgm:cxn modelId="{0A05537F-54FB-47BC-AA53-ADD8D47CEB57}" type="presParOf" srcId="{04452519-DCD6-48E2-8F4D-25A416BDC34E}" destId="{FCEEEBCF-87D8-49DF-84CF-4F652D918080}" srcOrd="1" destOrd="0" presId="urn:microsoft.com/office/officeart/2005/8/layout/process1"/>
    <dgm:cxn modelId="{7C92406A-9F5E-4B8C-9C2E-44CA01911163}" type="presParOf" srcId="{FCEEEBCF-87D8-49DF-84CF-4F652D918080}" destId="{2E4CF443-12BE-4A13-AE97-14D367F5DA6E}" srcOrd="0" destOrd="0" presId="urn:microsoft.com/office/officeart/2005/8/layout/process1"/>
    <dgm:cxn modelId="{D3C5E4C0-5149-4457-87BE-F9190E2A9C04}" type="presParOf" srcId="{04452519-DCD6-48E2-8F4D-25A416BDC34E}" destId="{D75AB557-E85B-43ED-A058-92C337354FB8}" srcOrd="2" destOrd="0" presId="urn:microsoft.com/office/officeart/2005/8/layout/process1"/>
    <dgm:cxn modelId="{18BC124F-3A31-411E-93E7-6C5275CB3175}" type="presParOf" srcId="{04452519-DCD6-48E2-8F4D-25A416BDC34E}" destId="{072D2D8E-9D65-44CB-B317-21AFEF2598C2}" srcOrd="3" destOrd="0" presId="urn:microsoft.com/office/officeart/2005/8/layout/process1"/>
    <dgm:cxn modelId="{6BFB06D9-CB1E-4B8C-AF17-A71266891578}" type="presParOf" srcId="{072D2D8E-9D65-44CB-B317-21AFEF2598C2}" destId="{AB283D4C-1E07-4DFC-8CC5-24814E2332C3}" srcOrd="0" destOrd="0" presId="urn:microsoft.com/office/officeart/2005/8/layout/process1"/>
    <dgm:cxn modelId="{BB13E65C-EE99-41BD-9A95-B4AA8E08BCF4}" type="presParOf" srcId="{04452519-DCD6-48E2-8F4D-25A416BDC34E}" destId="{FFDE39A0-71BB-4F10-9095-84526EB89DA1}" srcOrd="4" destOrd="0" presId="urn:microsoft.com/office/officeart/2005/8/layout/process1"/>
    <dgm:cxn modelId="{3EB6B134-0A5D-4370-91C7-337544A9368A}" type="presParOf" srcId="{04452519-DCD6-48E2-8F4D-25A416BDC34E}" destId="{38431AE2-5E0B-450F-9D58-51656F99E8A4}" srcOrd="5" destOrd="0" presId="urn:microsoft.com/office/officeart/2005/8/layout/process1"/>
    <dgm:cxn modelId="{D9FC8390-CF93-4FA4-82ED-42C609527E0F}" type="presParOf" srcId="{38431AE2-5E0B-450F-9D58-51656F99E8A4}" destId="{E20F686B-24E3-4C0E-9143-65BE57D066EB}" srcOrd="0" destOrd="0" presId="urn:microsoft.com/office/officeart/2005/8/layout/process1"/>
    <dgm:cxn modelId="{77879159-2BE2-4ABC-A32E-0C9622AB33A7}" type="presParOf" srcId="{04452519-DCD6-48E2-8F4D-25A416BDC34E}" destId="{ADAFFBD2-58B4-4972-BDD9-38AD41BC65C7}" srcOrd="6" destOrd="0" presId="urn:microsoft.com/office/officeart/2005/8/layout/process1"/>
    <dgm:cxn modelId="{593CE113-9ABE-44C8-995A-0E0CA7A0C142}" type="presParOf" srcId="{04452519-DCD6-48E2-8F4D-25A416BDC34E}" destId="{5314B7EB-E758-4AF0-A880-F7B1AA868E7F}" srcOrd="7" destOrd="0" presId="urn:microsoft.com/office/officeart/2005/8/layout/process1"/>
    <dgm:cxn modelId="{0DD79725-3958-4A15-8FA6-B8C017B3723F}" type="presParOf" srcId="{5314B7EB-E758-4AF0-A880-F7B1AA868E7F}" destId="{9E9F4537-E4D3-443F-8778-0C989F173B44}" srcOrd="0" destOrd="0" presId="urn:microsoft.com/office/officeart/2005/8/layout/process1"/>
    <dgm:cxn modelId="{298D1E8E-1CD4-4997-8160-33A590CC1BB8}" type="presParOf" srcId="{04452519-DCD6-48E2-8F4D-25A416BDC34E}" destId="{1EBC4AA3-E699-4433-8872-CED201C5730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599EE1-64AC-42FB-A0C1-5CA0263D9338}" type="doc">
      <dgm:prSet loTypeId="urn:microsoft.com/office/officeart/2005/8/layout/l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4562DB44-554F-4FBA-B6F7-84AD15D0CA3C}">
      <dgm:prSet phldrT="[Tekst]" phldr="0"/>
      <dgm:spPr/>
      <dgm:t>
        <a:bodyPr/>
        <a:lstStyle/>
        <a:p>
          <a:r>
            <a:rPr lang="nl-BE" dirty="0"/>
            <a:t>Mozes (Lev.26:6)</a:t>
          </a:r>
          <a:endParaRPr lang="nl-NL" dirty="0"/>
        </a:p>
      </dgm:t>
    </dgm:pt>
    <dgm:pt modelId="{1CC762DE-3882-406F-A0F9-97AAC90AA8D6}" type="parTrans" cxnId="{1662DDA5-7204-4FB4-B0C7-B67C2FBB0564}">
      <dgm:prSet/>
      <dgm:spPr/>
      <dgm:t>
        <a:bodyPr/>
        <a:lstStyle/>
        <a:p>
          <a:endParaRPr lang="nl-NL"/>
        </a:p>
      </dgm:t>
    </dgm:pt>
    <dgm:pt modelId="{96B94DDA-2FF1-4E30-9485-E98077C79D02}" type="sibTrans" cxnId="{1662DDA5-7204-4FB4-B0C7-B67C2FBB0564}">
      <dgm:prSet/>
      <dgm:spPr/>
      <dgm:t>
        <a:bodyPr/>
        <a:lstStyle/>
        <a:p>
          <a:endParaRPr lang="nl-NL"/>
        </a:p>
      </dgm:t>
    </dgm:pt>
    <dgm:pt modelId="{02B4235C-0299-44B7-BDBC-E990564E42D4}">
      <dgm:prSet phldrT="[Tekst]" phldr="0"/>
      <dgm:spPr/>
      <dgm:t>
        <a:bodyPr/>
        <a:lstStyle/>
        <a:p>
          <a:r>
            <a:rPr lang="nl-BE" dirty="0"/>
            <a:t>Jesaja (Jes.65:25)</a:t>
          </a:r>
          <a:endParaRPr lang="nl-NL" dirty="0"/>
        </a:p>
      </dgm:t>
    </dgm:pt>
    <dgm:pt modelId="{35FC42B1-9D59-4BA4-B1F0-3C8B81F9D50E}" type="parTrans" cxnId="{36F73E13-4B73-4F91-A57A-1839A1BBFCA8}">
      <dgm:prSet/>
      <dgm:spPr/>
      <dgm:t>
        <a:bodyPr/>
        <a:lstStyle/>
        <a:p>
          <a:endParaRPr lang="nl-NL"/>
        </a:p>
      </dgm:t>
    </dgm:pt>
    <dgm:pt modelId="{F8BE8791-E8D5-41F0-B658-253D6129E1A7}" type="sibTrans" cxnId="{36F73E13-4B73-4F91-A57A-1839A1BBFCA8}">
      <dgm:prSet/>
      <dgm:spPr/>
      <dgm:t>
        <a:bodyPr/>
        <a:lstStyle/>
        <a:p>
          <a:endParaRPr lang="nl-NL"/>
        </a:p>
      </dgm:t>
    </dgm:pt>
    <dgm:pt modelId="{5EE5CEA4-EB17-41B6-A893-B7296D20613F}">
      <dgm:prSet phldrT="[Tekst]" phldr="0"/>
      <dgm:spPr/>
      <dgm:t>
        <a:bodyPr/>
        <a:lstStyle/>
        <a:p>
          <a:r>
            <a:rPr lang="nl-BE" dirty="0"/>
            <a:t>Jezus (Mar.1:13)</a:t>
          </a:r>
          <a:endParaRPr lang="nl-NL" dirty="0"/>
        </a:p>
      </dgm:t>
    </dgm:pt>
    <dgm:pt modelId="{810E5B78-43F2-4671-BEB0-F79B88259ABA}" type="parTrans" cxnId="{18CC8CB0-F895-417D-AE96-F083443281E4}">
      <dgm:prSet/>
      <dgm:spPr/>
      <dgm:t>
        <a:bodyPr/>
        <a:lstStyle/>
        <a:p>
          <a:endParaRPr lang="nl-NL"/>
        </a:p>
      </dgm:t>
    </dgm:pt>
    <dgm:pt modelId="{D4624025-5733-4295-BB2B-BAD90390E175}" type="sibTrans" cxnId="{18CC8CB0-F895-417D-AE96-F083443281E4}">
      <dgm:prSet/>
      <dgm:spPr/>
      <dgm:t>
        <a:bodyPr/>
        <a:lstStyle/>
        <a:p>
          <a:endParaRPr lang="nl-NL"/>
        </a:p>
      </dgm:t>
    </dgm:pt>
    <dgm:pt modelId="{F4775622-DD6E-4349-BA47-9EEFCEC2C41B}">
      <dgm:prSet phldrT="[Tekst]" phldr="0"/>
      <dgm:spPr/>
      <dgm:t>
        <a:bodyPr/>
        <a:lstStyle/>
        <a:p>
          <a:r>
            <a:rPr lang="nl-BE" dirty="0"/>
            <a:t>Jezus (Mar.13:14)</a:t>
          </a:r>
          <a:endParaRPr lang="nl-NL" dirty="0"/>
        </a:p>
      </dgm:t>
    </dgm:pt>
    <dgm:pt modelId="{089F4618-7BD3-4CD6-B69A-1D09AB9ED285}" type="parTrans" cxnId="{A350BD5C-799A-4755-9344-7A4711AD61D3}">
      <dgm:prSet/>
      <dgm:spPr/>
      <dgm:t>
        <a:bodyPr/>
        <a:lstStyle/>
        <a:p>
          <a:endParaRPr lang="nl-NL"/>
        </a:p>
      </dgm:t>
    </dgm:pt>
    <dgm:pt modelId="{6F793C17-F357-4941-9AEE-F9AE8CEF881E}" type="sibTrans" cxnId="{A350BD5C-799A-4755-9344-7A4711AD61D3}">
      <dgm:prSet/>
      <dgm:spPr/>
      <dgm:t>
        <a:bodyPr/>
        <a:lstStyle/>
        <a:p>
          <a:endParaRPr lang="nl-NL"/>
        </a:p>
      </dgm:t>
    </dgm:pt>
    <dgm:pt modelId="{946B8124-D65F-4F9D-8DD5-B11CA61893BB}">
      <dgm:prSet phldrT="[Tekst]" phldr="0"/>
      <dgm:spPr/>
      <dgm:t>
        <a:bodyPr/>
        <a:lstStyle/>
        <a:p>
          <a:r>
            <a:rPr lang="nl-BE" dirty="0"/>
            <a:t>Paulus (2Tes.2:4)</a:t>
          </a:r>
          <a:endParaRPr lang="nl-NL" dirty="0"/>
        </a:p>
      </dgm:t>
    </dgm:pt>
    <dgm:pt modelId="{302F0772-8A38-4E62-9103-F858E361F892}" type="parTrans" cxnId="{294CB4C1-B5CF-463C-9AE9-5DCB0393B6BD}">
      <dgm:prSet/>
      <dgm:spPr/>
      <dgm:t>
        <a:bodyPr/>
        <a:lstStyle/>
        <a:p>
          <a:endParaRPr lang="nl-NL"/>
        </a:p>
      </dgm:t>
    </dgm:pt>
    <dgm:pt modelId="{1174E261-7254-47F3-A90C-C17232E04A1A}" type="sibTrans" cxnId="{294CB4C1-B5CF-463C-9AE9-5DCB0393B6BD}">
      <dgm:prSet/>
      <dgm:spPr/>
      <dgm:t>
        <a:bodyPr/>
        <a:lstStyle/>
        <a:p>
          <a:endParaRPr lang="nl-NL"/>
        </a:p>
      </dgm:t>
    </dgm:pt>
    <dgm:pt modelId="{892FC64F-095F-4488-9EEC-BB5683E65004}">
      <dgm:prSet phldrT="[Tekst]" phldr="0"/>
      <dgm:spPr/>
      <dgm:t>
        <a:bodyPr/>
        <a:lstStyle/>
        <a:p>
          <a:r>
            <a:rPr lang="nl-BE"/>
            <a:t>Johannes (Op.13)</a:t>
          </a:r>
          <a:endParaRPr lang="nl-NL" dirty="0"/>
        </a:p>
      </dgm:t>
    </dgm:pt>
    <dgm:pt modelId="{82029366-AF60-4279-B3C0-A44893CD7196}" type="parTrans" cxnId="{B5091199-E5C8-47EF-8B90-B6EE352A706D}">
      <dgm:prSet/>
      <dgm:spPr/>
      <dgm:t>
        <a:bodyPr/>
        <a:lstStyle/>
        <a:p>
          <a:endParaRPr lang="nl-NL"/>
        </a:p>
      </dgm:t>
    </dgm:pt>
    <dgm:pt modelId="{AF40EA9F-D259-44ED-A14F-13EB5BB5FE23}" type="sibTrans" cxnId="{B5091199-E5C8-47EF-8B90-B6EE352A706D}">
      <dgm:prSet/>
      <dgm:spPr/>
      <dgm:t>
        <a:bodyPr/>
        <a:lstStyle/>
        <a:p>
          <a:endParaRPr lang="nl-NL"/>
        </a:p>
      </dgm:t>
    </dgm:pt>
    <dgm:pt modelId="{42192BF3-6C91-4FAD-AF6A-D88F9C4E5F9F}" type="pres">
      <dgm:prSet presAssocID="{43599EE1-64AC-42FB-A0C1-5CA0263D933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4F98DDC-DF25-4403-890A-DE43B4A2D8E9}" type="pres">
      <dgm:prSet presAssocID="{4562DB44-554F-4FBA-B6F7-84AD15D0CA3C}" presName="horFlow" presStyleCnt="0"/>
      <dgm:spPr/>
    </dgm:pt>
    <dgm:pt modelId="{FA689A6F-92E3-4BA3-9319-F6FEDA3A5F4A}" type="pres">
      <dgm:prSet presAssocID="{4562DB44-554F-4FBA-B6F7-84AD15D0CA3C}" presName="bigChev" presStyleLbl="node1" presStyleIdx="0" presStyleCnt="2" custLinFactNeighborX="-6198" custLinFactNeighborY="-2449"/>
      <dgm:spPr/>
    </dgm:pt>
    <dgm:pt modelId="{37C7F1BF-AF2A-4FA9-9FCB-B3DFB02B1D6D}" type="pres">
      <dgm:prSet presAssocID="{35FC42B1-9D59-4BA4-B1F0-3C8B81F9D50E}" presName="parTrans" presStyleCnt="0"/>
      <dgm:spPr/>
    </dgm:pt>
    <dgm:pt modelId="{EA4ED2C5-88B0-4557-B447-647F676E61AA}" type="pres">
      <dgm:prSet presAssocID="{02B4235C-0299-44B7-BDBC-E990564E42D4}" presName="node" presStyleLbl="alignAccFollowNode1" presStyleIdx="0" presStyleCnt="4">
        <dgm:presLayoutVars>
          <dgm:bulletEnabled val="1"/>
        </dgm:presLayoutVars>
      </dgm:prSet>
      <dgm:spPr/>
    </dgm:pt>
    <dgm:pt modelId="{97754883-9DDD-4738-9973-7CAC72D8F629}" type="pres">
      <dgm:prSet presAssocID="{F8BE8791-E8D5-41F0-B658-253D6129E1A7}" presName="sibTrans" presStyleCnt="0"/>
      <dgm:spPr/>
    </dgm:pt>
    <dgm:pt modelId="{5B261A56-FBFC-4083-A24F-56480F7DDAA6}" type="pres">
      <dgm:prSet presAssocID="{5EE5CEA4-EB17-41B6-A893-B7296D20613F}" presName="node" presStyleLbl="alignAccFollowNode1" presStyleIdx="1" presStyleCnt="4">
        <dgm:presLayoutVars>
          <dgm:bulletEnabled val="1"/>
        </dgm:presLayoutVars>
      </dgm:prSet>
      <dgm:spPr/>
    </dgm:pt>
    <dgm:pt modelId="{9B1FFF0A-F0AB-41BE-9312-C32E2C026A32}" type="pres">
      <dgm:prSet presAssocID="{4562DB44-554F-4FBA-B6F7-84AD15D0CA3C}" presName="vSp" presStyleCnt="0"/>
      <dgm:spPr/>
    </dgm:pt>
    <dgm:pt modelId="{0C484301-933B-4773-92A3-C285363CE650}" type="pres">
      <dgm:prSet presAssocID="{F4775622-DD6E-4349-BA47-9EEFCEC2C41B}" presName="horFlow" presStyleCnt="0"/>
      <dgm:spPr/>
    </dgm:pt>
    <dgm:pt modelId="{6D073286-D5D5-4C31-8CE8-757DEFC3BF34}" type="pres">
      <dgm:prSet presAssocID="{F4775622-DD6E-4349-BA47-9EEFCEC2C41B}" presName="bigChev" presStyleLbl="node1" presStyleIdx="1" presStyleCnt="2"/>
      <dgm:spPr/>
    </dgm:pt>
    <dgm:pt modelId="{53BF8741-A222-40CB-BAF7-009E3ABE0CC5}" type="pres">
      <dgm:prSet presAssocID="{302F0772-8A38-4E62-9103-F858E361F892}" presName="parTrans" presStyleCnt="0"/>
      <dgm:spPr/>
    </dgm:pt>
    <dgm:pt modelId="{689BD056-2E3F-4D61-95FC-E96F84B1D6C9}" type="pres">
      <dgm:prSet presAssocID="{946B8124-D65F-4F9D-8DD5-B11CA61893BB}" presName="node" presStyleLbl="alignAccFollowNode1" presStyleIdx="2" presStyleCnt="4">
        <dgm:presLayoutVars>
          <dgm:bulletEnabled val="1"/>
        </dgm:presLayoutVars>
      </dgm:prSet>
      <dgm:spPr/>
    </dgm:pt>
    <dgm:pt modelId="{3B2BA6DB-6839-465E-B1C7-3B8643315A68}" type="pres">
      <dgm:prSet presAssocID="{1174E261-7254-47F3-A90C-C17232E04A1A}" presName="sibTrans" presStyleCnt="0"/>
      <dgm:spPr/>
    </dgm:pt>
    <dgm:pt modelId="{8D7E2E11-64B8-4073-AB2D-65C19AC32D4E}" type="pres">
      <dgm:prSet presAssocID="{892FC64F-095F-4488-9EEC-BB5683E65004}" presName="node" presStyleLbl="alignAccFollowNode1" presStyleIdx="3" presStyleCnt="4">
        <dgm:presLayoutVars>
          <dgm:bulletEnabled val="1"/>
        </dgm:presLayoutVars>
      </dgm:prSet>
      <dgm:spPr/>
    </dgm:pt>
  </dgm:ptLst>
  <dgm:cxnLst>
    <dgm:cxn modelId="{CC74820A-7DC4-4494-95F8-DD12B0411FF9}" type="presOf" srcId="{02B4235C-0299-44B7-BDBC-E990564E42D4}" destId="{EA4ED2C5-88B0-4557-B447-647F676E61AA}" srcOrd="0" destOrd="0" presId="urn:microsoft.com/office/officeart/2005/8/layout/lProcess3"/>
    <dgm:cxn modelId="{36F73E13-4B73-4F91-A57A-1839A1BBFCA8}" srcId="{4562DB44-554F-4FBA-B6F7-84AD15D0CA3C}" destId="{02B4235C-0299-44B7-BDBC-E990564E42D4}" srcOrd="0" destOrd="0" parTransId="{35FC42B1-9D59-4BA4-B1F0-3C8B81F9D50E}" sibTransId="{F8BE8791-E8D5-41F0-B658-253D6129E1A7}"/>
    <dgm:cxn modelId="{A350BD5C-799A-4755-9344-7A4711AD61D3}" srcId="{43599EE1-64AC-42FB-A0C1-5CA0263D9338}" destId="{F4775622-DD6E-4349-BA47-9EEFCEC2C41B}" srcOrd="1" destOrd="0" parTransId="{089F4618-7BD3-4CD6-B69A-1D09AB9ED285}" sibTransId="{6F793C17-F357-4941-9AEE-F9AE8CEF881E}"/>
    <dgm:cxn modelId="{374F9F62-174C-4983-8F15-0AC29FEA8009}" type="presOf" srcId="{892FC64F-095F-4488-9EEC-BB5683E65004}" destId="{8D7E2E11-64B8-4073-AB2D-65C19AC32D4E}" srcOrd="0" destOrd="0" presId="urn:microsoft.com/office/officeart/2005/8/layout/lProcess3"/>
    <dgm:cxn modelId="{83798997-A6E3-47D9-812C-0D4020CEC955}" type="presOf" srcId="{F4775622-DD6E-4349-BA47-9EEFCEC2C41B}" destId="{6D073286-D5D5-4C31-8CE8-757DEFC3BF34}" srcOrd="0" destOrd="0" presId="urn:microsoft.com/office/officeart/2005/8/layout/lProcess3"/>
    <dgm:cxn modelId="{B5091199-E5C8-47EF-8B90-B6EE352A706D}" srcId="{F4775622-DD6E-4349-BA47-9EEFCEC2C41B}" destId="{892FC64F-095F-4488-9EEC-BB5683E65004}" srcOrd="1" destOrd="0" parTransId="{82029366-AF60-4279-B3C0-A44893CD7196}" sibTransId="{AF40EA9F-D259-44ED-A14F-13EB5BB5FE23}"/>
    <dgm:cxn modelId="{7B3D93A5-C7A4-4E65-9B21-D54F7559A06A}" type="presOf" srcId="{43599EE1-64AC-42FB-A0C1-5CA0263D9338}" destId="{42192BF3-6C91-4FAD-AF6A-D88F9C4E5F9F}" srcOrd="0" destOrd="0" presId="urn:microsoft.com/office/officeart/2005/8/layout/lProcess3"/>
    <dgm:cxn modelId="{1662DDA5-7204-4FB4-B0C7-B67C2FBB0564}" srcId="{43599EE1-64AC-42FB-A0C1-5CA0263D9338}" destId="{4562DB44-554F-4FBA-B6F7-84AD15D0CA3C}" srcOrd="0" destOrd="0" parTransId="{1CC762DE-3882-406F-A0F9-97AAC90AA8D6}" sibTransId="{96B94DDA-2FF1-4E30-9485-E98077C79D02}"/>
    <dgm:cxn modelId="{18CC8CB0-F895-417D-AE96-F083443281E4}" srcId="{4562DB44-554F-4FBA-B6F7-84AD15D0CA3C}" destId="{5EE5CEA4-EB17-41B6-A893-B7296D20613F}" srcOrd="1" destOrd="0" parTransId="{810E5B78-43F2-4671-BEB0-F79B88259ABA}" sibTransId="{D4624025-5733-4295-BB2B-BAD90390E175}"/>
    <dgm:cxn modelId="{1DB506B5-0479-4D4D-A176-64552ED3ED23}" type="presOf" srcId="{4562DB44-554F-4FBA-B6F7-84AD15D0CA3C}" destId="{FA689A6F-92E3-4BA3-9319-F6FEDA3A5F4A}" srcOrd="0" destOrd="0" presId="urn:microsoft.com/office/officeart/2005/8/layout/lProcess3"/>
    <dgm:cxn modelId="{294CB4C1-B5CF-463C-9AE9-5DCB0393B6BD}" srcId="{F4775622-DD6E-4349-BA47-9EEFCEC2C41B}" destId="{946B8124-D65F-4F9D-8DD5-B11CA61893BB}" srcOrd="0" destOrd="0" parTransId="{302F0772-8A38-4E62-9103-F858E361F892}" sibTransId="{1174E261-7254-47F3-A90C-C17232E04A1A}"/>
    <dgm:cxn modelId="{9B888AD0-2E18-4F01-94D1-779AA4A6DDB6}" type="presOf" srcId="{946B8124-D65F-4F9D-8DD5-B11CA61893BB}" destId="{689BD056-2E3F-4D61-95FC-E96F84B1D6C9}" srcOrd="0" destOrd="0" presId="urn:microsoft.com/office/officeart/2005/8/layout/lProcess3"/>
    <dgm:cxn modelId="{49E191F2-1C8E-4AB2-8094-5295F7CDEA20}" type="presOf" srcId="{5EE5CEA4-EB17-41B6-A893-B7296D20613F}" destId="{5B261A56-FBFC-4083-A24F-56480F7DDAA6}" srcOrd="0" destOrd="0" presId="urn:microsoft.com/office/officeart/2005/8/layout/lProcess3"/>
    <dgm:cxn modelId="{2EC61773-F969-46DD-9F88-451CEA28126E}" type="presParOf" srcId="{42192BF3-6C91-4FAD-AF6A-D88F9C4E5F9F}" destId="{64F98DDC-DF25-4403-890A-DE43B4A2D8E9}" srcOrd="0" destOrd="0" presId="urn:microsoft.com/office/officeart/2005/8/layout/lProcess3"/>
    <dgm:cxn modelId="{3552099C-F101-4928-98BD-48F0EAB4C16A}" type="presParOf" srcId="{64F98DDC-DF25-4403-890A-DE43B4A2D8E9}" destId="{FA689A6F-92E3-4BA3-9319-F6FEDA3A5F4A}" srcOrd="0" destOrd="0" presId="urn:microsoft.com/office/officeart/2005/8/layout/lProcess3"/>
    <dgm:cxn modelId="{E449D973-D42B-4D95-9730-7A3F9C93B840}" type="presParOf" srcId="{64F98DDC-DF25-4403-890A-DE43B4A2D8E9}" destId="{37C7F1BF-AF2A-4FA9-9FCB-B3DFB02B1D6D}" srcOrd="1" destOrd="0" presId="urn:microsoft.com/office/officeart/2005/8/layout/lProcess3"/>
    <dgm:cxn modelId="{6AE88767-9B0F-422B-AC82-C3EA0CF310A7}" type="presParOf" srcId="{64F98DDC-DF25-4403-890A-DE43B4A2D8E9}" destId="{EA4ED2C5-88B0-4557-B447-647F676E61AA}" srcOrd="2" destOrd="0" presId="urn:microsoft.com/office/officeart/2005/8/layout/lProcess3"/>
    <dgm:cxn modelId="{B6E3D890-E159-46D5-BD85-58BE63A3A02E}" type="presParOf" srcId="{64F98DDC-DF25-4403-890A-DE43B4A2D8E9}" destId="{97754883-9DDD-4738-9973-7CAC72D8F629}" srcOrd="3" destOrd="0" presId="urn:microsoft.com/office/officeart/2005/8/layout/lProcess3"/>
    <dgm:cxn modelId="{FD2893AC-FD75-49BC-9F46-78ECE1957BA3}" type="presParOf" srcId="{64F98DDC-DF25-4403-890A-DE43B4A2D8E9}" destId="{5B261A56-FBFC-4083-A24F-56480F7DDAA6}" srcOrd="4" destOrd="0" presId="urn:microsoft.com/office/officeart/2005/8/layout/lProcess3"/>
    <dgm:cxn modelId="{956B9A4E-4B44-4C44-A25A-33B7E8FB2A23}" type="presParOf" srcId="{42192BF3-6C91-4FAD-AF6A-D88F9C4E5F9F}" destId="{9B1FFF0A-F0AB-41BE-9312-C32E2C026A32}" srcOrd="1" destOrd="0" presId="urn:microsoft.com/office/officeart/2005/8/layout/lProcess3"/>
    <dgm:cxn modelId="{A7A7CB46-B7EA-4CF2-8ADC-8298E5D5BCFE}" type="presParOf" srcId="{42192BF3-6C91-4FAD-AF6A-D88F9C4E5F9F}" destId="{0C484301-933B-4773-92A3-C285363CE650}" srcOrd="2" destOrd="0" presId="urn:microsoft.com/office/officeart/2005/8/layout/lProcess3"/>
    <dgm:cxn modelId="{D32A1AF9-F350-438C-AFE7-46FB4B867D26}" type="presParOf" srcId="{0C484301-933B-4773-92A3-C285363CE650}" destId="{6D073286-D5D5-4C31-8CE8-757DEFC3BF34}" srcOrd="0" destOrd="0" presId="urn:microsoft.com/office/officeart/2005/8/layout/lProcess3"/>
    <dgm:cxn modelId="{4B2D3043-A75E-43C4-9467-B19CEB51FEF3}" type="presParOf" srcId="{0C484301-933B-4773-92A3-C285363CE650}" destId="{53BF8741-A222-40CB-BAF7-009E3ABE0CC5}" srcOrd="1" destOrd="0" presId="urn:microsoft.com/office/officeart/2005/8/layout/lProcess3"/>
    <dgm:cxn modelId="{5FE38AC7-E9D7-40C4-AD73-0FEEF504D5C9}" type="presParOf" srcId="{0C484301-933B-4773-92A3-C285363CE650}" destId="{689BD056-2E3F-4D61-95FC-E96F84B1D6C9}" srcOrd="2" destOrd="0" presId="urn:microsoft.com/office/officeart/2005/8/layout/lProcess3"/>
    <dgm:cxn modelId="{CD2083C6-114A-4FE6-9F64-3408A3C07C59}" type="presParOf" srcId="{0C484301-933B-4773-92A3-C285363CE650}" destId="{3B2BA6DB-6839-465E-B1C7-3B8643315A68}" srcOrd="3" destOrd="0" presId="urn:microsoft.com/office/officeart/2005/8/layout/lProcess3"/>
    <dgm:cxn modelId="{74F54D79-13A0-4CBD-8FDD-D9AC0DB4655D}" type="presParOf" srcId="{0C484301-933B-4773-92A3-C285363CE650}" destId="{8D7E2E11-64B8-4073-AB2D-65C19AC32D4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561B39-F7C8-4C5F-8B53-9ECDEF11055D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2D86B8ED-9CA5-4D36-A1C7-33B3BFE00675}">
      <dgm:prSet phldrT="[Tekst]" phldr="0"/>
      <dgm:spPr/>
      <dgm:t>
        <a:bodyPr/>
        <a:lstStyle/>
        <a:p>
          <a:r>
            <a:rPr lang="nl-BE" dirty="0"/>
            <a:t>Schepping</a:t>
          </a:r>
          <a:endParaRPr lang="nl-NL" dirty="0"/>
        </a:p>
      </dgm:t>
    </dgm:pt>
    <dgm:pt modelId="{18E20043-372E-4064-972A-2C08737B233A}" type="parTrans" cxnId="{2BCBE025-DF0C-4A3E-93B8-157B0E502F9C}">
      <dgm:prSet/>
      <dgm:spPr/>
      <dgm:t>
        <a:bodyPr/>
        <a:lstStyle/>
        <a:p>
          <a:endParaRPr lang="nl-NL"/>
        </a:p>
      </dgm:t>
    </dgm:pt>
    <dgm:pt modelId="{B45538C7-10A1-40CB-A315-B23A78532C70}" type="sibTrans" cxnId="{2BCBE025-DF0C-4A3E-93B8-157B0E502F9C}">
      <dgm:prSet/>
      <dgm:spPr/>
      <dgm:t>
        <a:bodyPr/>
        <a:lstStyle/>
        <a:p>
          <a:endParaRPr lang="nl-NL"/>
        </a:p>
      </dgm:t>
    </dgm:pt>
    <dgm:pt modelId="{CF32D292-660E-4D9D-B008-E45ACDE42B36}">
      <dgm:prSet phldrT="[Tekst]" phldr="0"/>
      <dgm:spPr/>
      <dgm:t>
        <a:bodyPr/>
        <a:lstStyle/>
        <a:p>
          <a:r>
            <a:rPr lang="nl-BE" dirty="0"/>
            <a:t>Volken + Israël</a:t>
          </a:r>
          <a:endParaRPr lang="nl-NL" dirty="0"/>
        </a:p>
      </dgm:t>
    </dgm:pt>
    <dgm:pt modelId="{3B505703-8ED2-4ABA-8F23-351DD62CDD46}" type="parTrans" cxnId="{A2C7CF4C-0C03-4FC4-9F62-F6E514589E6A}">
      <dgm:prSet/>
      <dgm:spPr/>
      <dgm:t>
        <a:bodyPr/>
        <a:lstStyle/>
        <a:p>
          <a:endParaRPr lang="nl-NL"/>
        </a:p>
      </dgm:t>
    </dgm:pt>
    <dgm:pt modelId="{BABE2DE3-0192-48BE-9832-E6897EB461E7}" type="sibTrans" cxnId="{A2C7CF4C-0C03-4FC4-9F62-F6E514589E6A}">
      <dgm:prSet/>
      <dgm:spPr/>
      <dgm:t>
        <a:bodyPr/>
        <a:lstStyle/>
        <a:p>
          <a:endParaRPr lang="nl-NL"/>
        </a:p>
      </dgm:t>
    </dgm:pt>
    <dgm:pt modelId="{A8A53E1B-26E0-423B-BB49-D4E585F66951}">
      <dgm:prSet phldrT="[Tekst]" phldr="0"/>
      <dgm:spPr/>
      <dgm:t>
        <a:bodyPr/>
        <a:lstStyle/>
        <a:p>
          <a:r>
            <a:rPr lang="nl-BE" dirty="0"/>
            <a:t>Christus’ komst</a:t>
          </a:r>
          <a:endParaRPr lang="nl-NL" dirty="0"/>
        </a:p>
      </dgm:t>
    </dgm:pt>
    <dgm:pt modelId="{F62C0F0D-2CAA-420D-88BC-AF0475A236B0}" type="parTrans" cxnId="{E8383D4E-ADCF-4460-A2F2-67D7383A09C1}">
      <dgm:prSet/>
      <dgm:spPr/>
      <dgm:t>
        <a:bodyPr/>
        <a:lstStyle/>
        <a:p>
          <a:endParaRPr lang="nl-NL"/>
        </a:p>
      </dgm:t>
    </dgm:pt>
    <dgm:pt modelId="{1C2640B3-038F-4AF1-9934-C8200862A7B7}" type="sibTrans" cxnId="{E8383D4E-ADCF-4460-A2F2-67D7383A09C1}">
      <dgm:prSet/>
      <dgm:spPr/>
      <dgm:t>
        <a:bodyPr/>
        <a:lstStyle/>
        <a:p>
          <a:endParaRPr lang="nl-NL"/>
        </a:p>
      </dgm:t>
    </dgm:pt>
    <dgm:pt modelId="{5779ED52-CF65-4D95-9145-06C35EAB8DDF}">
      <dgm:prSet phldrT="[Tekst]" phldr="0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dirty="0"/>
            <a:t>Israël + Volken</a:t>
          </a:r>
          <a:endParaRPr lang="nl-NL" dirty="0"/>
        </a:p>
      </dgm:t>
    </dgm:pt>
    <dgm:pt modelId="{A20DBD3D-9C98-478A-8D21-5911E30BE73B}" type="parTrans" cxnId="{B1DE63DA-E188-4061-B48F-E90B1F9F3EE4}">
      <dgm:prSet/>
      <dgm:spPr/>
      <dgm:t>
        <a:bodyPr/>
        <a:lstStyle/>
        <a:p>
          <a:endParaRPr lang="nl-NL"/>
        </a:p>
      </dgm:t>
    </dgm:pt>
    <dgm:pt modelId="{A4493D6B-68AE-419C-81A8-51A288C780C4}" type="sibTrans" cxnId="{B1DE63DA-E188-4061-B48F-E90B1F9F3EE4}">
      <dgm:prSet/>
      <dgm:spPr/>
      <dgm:t>
        <a:bodyPr/>
        <a:lstStyle/>
        <a:p>
          <a:endParaRPr lang="nl-NL"/>
        </a:p>
      </dgm:t>
    </dgm:pt>
    <dgm:pt modelId="{383A7416-0223-4F47-AC1C-8207549A36C1}">
      <dgm:prSet phldrT="[Tekst]" phldr="0"/>
      <dgm:spPr/>
      <dgm:t>
        <a:bodyPr/>
        <a:lstStyle/>
        <a:p>
          <a:r>
            <a:rPr lang="nl-BE" dirty="0"/>
            <a:t>Christus’ komst</a:t>
          </a:r>
          <a:endParaRPr lang="nl-NL" dirty="0"/>
        </a:p>
      </dgm:t>
    </dgm:pt>
    <dgm:pt modelId="{809893E6-9706-41CC-AD1B-6D2DCE547A86}" type="parTrans" cxnId="{4F73734D-0028-4328-98BF-7FB197535753}">
      <dgm:prSet/>
      <dgm:spPr/>
      <dgm:t>
        <a:bodyPr/>
        <a:lstStyle/>
        <a:p>
          <a:endParaRPr lang="nl-NL"/>
        </a:p>
      </dgm:t>
    </dgm:pt>
    <dgm:pt modelId="{72276EAE-AAA5-4B20-9A35-A82078D191BA}" type="sibTrans" cxnId="{4F73734D-0028-4328-98BF-7FB197535753}">
      <dgm:prSet/>
      <dgm:spPr/>
      <dgm:t>
        <a:bodyPr/>
        <a:lstStyle/>
        <a:p>
          <a:endParaRPr lang="nl-NL"/>
        </a:p>
      </dgm:t>
    </dgm:pt>
    <dgm:pt modelId="{4682052F-F04D-4BB9-ADE9-EF0292B3708D}">
      <dgm:prSet phldrT="[Tekst]" phldr="0"/>
      <dgm:spPr/>
      <dgm:t>
        <a:bodyPr/>
        <a:lstStyle/>
        <a:p>
          <a:r>
            <a:rPr lang="nl-BE" dirty="0"/>
            <a:t>Nieuwe schepping</a:t>
          </a:r>
          <a:endParaRPr lang="nl-NL" dirty="0"/>
        </a:p>
      </dgm:t>
    </dgm:pt>
    <dgm:pt modelId="{65C0B2E5-906F-452C-9B3E-8E2AE55E202A}" type="parTrans" cxnId="{ED6147BD-6CBE-4A34-A3DE-57352B421C6C}">
      <dgm:prSet/>
      <dgm:spPr/>
      <dgm:t>
        <a:bodyPr/>
        <a:lstStyle/>
        <a:p>
          <a:endParaRPr lang="nl-NL"/>
        </a:p>
      </dgm:t>
    </dgm:pt>
    <dgm:pt modelId="{1985D28C-DE7B-408D-B8A2-0CCD60CB1EDE}" type="sibTrans" cxnId="{ED6147BD-6CBE-4A34-A3DE-57352B421C6C}">
      <dgm:prSet/>
      <dgm:spPr/>
      <dgm:t>
        <a:bodyPr/>
        <a:lstStyle/>
        <a:p>
          <a:endParaRPr lang="nl-NL"/>
        </a:p>
      </dgm:t>
    </dgm:pt>
    <dgm:pt modelId="{A8318603-BAC7-459E-A1A4-8573465923C8}">
      <dgm:prSet phldrT="[Tekst]" phldr="0"/>
      <dgm:spPr/>
      <dgm:t>
        <a:bodyPr/>
        <a:lstStyle/>
        <a:p>
          <a:r>
            <a:rPr lang="nl-BE" dirty="0"/>
            <a:t>Vrederijk</a:t>
          </a:r>
          <a:endParaRPr lang="nl-NL" dirty="0"/>
        </a:p>
      </dgm:t>
    </dgm:pt>
    <dgm:pt modelId="{A9EBF597-7703-4661-B251-18BAA8D9C1E9}" type="parTrans" cxnId="{5FC270C1-BA00-4B15-A7C9-2272D8BECE66}">
      <dgm:prSet/>
      <dgm:spPr/>
      <dgm:t>
        <a:bodyPr/>
        <a:lstStyle/>
        <a:p>
          <a:endParaRPr lang="nl-NL"/>
        </a:p>
      </dgm:t>
    </dgm:pt>
    <dgm:pt modelId="{12AD8550-C206-4A0A-89AB-4CCC8F704755}" type="sibTrans" cxnId="{5FC270C1-BA00-4B15-A7C9-2272D8BECE66}">
      <dgm:prSet/>
      <dgm:spPr/>
      <dgm:t>
        <a:bodyPr/>
        <a:lstStyle/>
        <a:p>
          <a:endParaRPr lang="nl-NL"/>
        </a:p>
      </dgm:t>
    </dgm:pt>
    <dgm:pt modelId="{04452519-DCD6-48E2-8F4D-25A416BDC34E}" type="pres">
      <dgm:prSet presAssocID="{6E561B39-F7C8-4C5F-8B53-9ECDEF11055D}" presName="Name0" presStyleCnt="0">
        <dgm:presLayoutVars>
          <dgm:dir/>
          <dgm:resizeHandles val="exact"/>
        </dgm:presLayoutVars>
      </dgm:prSet>
      <dgm:spPr/>
    </dgm:pt>
    <dgm:pt modelId="{C3E54954-C4D0-4913-8F63-00A67E18FCDD}" type="pres">
      <dgm:prSet presAssocID="{2D86B8ED-9CA5-4D36-A1C7-33B3BFE00675}" presName="node" presStyleLbl="node1" presStyleIdx="0" presStyleCnt="7">
        <dgm:presLayoutVars>
          <dgm:bulletEnabled val="1"/>
        </dgm:presLayoutVars>
      </dgm:prSet>
      <dgm:spPr/>
    </dgm:pt>
    <dgm:pt modelId="{6628691C-5EB3-46D3-BCC9-89117E45B9EF}" type="pres">
      <dgm:prSet presAssocID="{B45538C7-10A1-40CB-A315-B23A78532C70}" presName="sibTrans" presStyleLbl="sibTrans2D1" presStyleIdx="0" presStyleCnt="6"/>
      <dgm:spPr/>
    </dgm:pt>
    <dgm:pt modelId="{DA47F341-E587-4407-B129-407D6C4F6042}" type="pres">
      <dgm:prSet presAssocID="{B45538C7-10A1-40CB-A315-B23A78532C70}" presName="connectorText" presStyleLbl="sibTrans2D1" presStyleIdx="0" presStyleCnt="6"/>
      <dgm:spPr/>
    </dgm:pt>
    <dgm:pt modelId="{81D9959F-BE75-4325-B943-6EA32EF8223F}" type="pres">
      <dgm:prSet presAssocID="{CF32D292-660E-4D9D-B008-E45ACDE42B36}" presName="node" presStyleLbl="node1" presStyleIdx="1" presStyleCnt="7">
        <dgm:presLayoutVars>
          <dgm:bulletEnabled val="1"/>
        </dgm:presLayoutVars>
      </dgm:prSet>
      <dgm:spPr/>
    </dgm:pt>
    <dgm:pt modelId="{540E3616-E3B2-488C-A5B6-DC411EDA5495}" type="pres">
      <dgm:prSet presAssocID="{BABE2DE3-0192-48BE-9832-E6897EB461E7}" presName="sibTrans" presStyleLbl="sibTrans2D1" presStyleIdx="1" presStyleCnt="6"/>
      <dgm:spPr/>
    </dgm:pt>
    <dgm:pt modelId="{FBC49B74-FD1A-43AF-9C65-BB19B4170FD3}" type="pres">
      <dgm:prSet presAssocID="{BABE2DE3-0192-48BE-9832-E6897EB461E7}" presName="connectorText" presStyleLbl="sibTrans2D1" presStyleIdx="1" presStyleCnt="6"/>
      <dgm:spPr/>
    </dgm:pt>
    <dgm:pt modelId="{D2103755-EFDF-4CBE-9B04-CC00F07BF117}" type="pres">
      <dgm:prSet presAssocID="{A8A53E1B-26E0-423B-BB49-D4E585F66951}" presName="node" presStyleLbl="node1" presStyleIdx="2" presStyleCnt="7">
        <dgm:presLayoutVars>
          <dgm:bulletEnabled val="1"/>
        </dgm:presLayoutVars>
      </dgm:prSet>
      <dgm:spPr/>
    </dgm:pt>
    <dgm:pt modelId="{D5391276-0288-47DA-8B2F-0F5A98EBC7DA}" type="pres">
      <dgm:prSet presAssocID="{1C2640B3-038F-4AF1-9934-C8200862A7B7}" presName="sibTrans" presStyleLbl="sibTrans2D1" presStyleIdx="2" presStyleCnt="6"/>
      <dgm:spPr/>
    </dgm:pt>
    <dgm:pt modelId="{42A6EDD5-9A56-4A6F-9CCB-E575EE3604CA}" type="pres">
      <dgm:prSet presAssocID="{1C2640B3-038F-4AF1-9934-C8200862A7B7}" presName="connectorText" presStyleLbl="sibTrans2D1" presStyleIdx="2" presStyleCnt="6"/>
      <dgm:spPr/>
    </dgm:pt>
    <dgm:pt modelId="{4A1F879E-2193-497E-88F1-055DA9135B6C}" type="pres">
      <dgm:prSet presAssocID="{5779ED52-CF65-4D95-9145-06C35EAB8DDF}" presName="node" presStyleLbl="node1" presStyleIdx="3" presStyleCnt="7">
        <dgm:presLayoutVars>
          <dgm:bulletEnabled val="1"/>
        </dgm:presLayoutVars>
      </dgm:prSet>
      <dgm:spPr/>
    </dgm:pt>
    <dgm:pt modelId="{2F102D3F-74E7-4FF5-9707-78B55E24619E}" type="pres">
      <dgm:prSet presAssocID="{A4493D6B-68AE-419C-81A8-51A288C780C4}" presName="sibTrans" presStyleLbl="sibTrans2D1" presStyleIdx="3" presStyleCnt="6"/>
      <dgm:spPr/>
    </dgm:pt>
    <dgm:pt modelId="{DCCA1405-B806-4765-955C-6A038A0F99D3}" type="pres">
      <dgm:prSet presAssocID="{A4493D6B-68AE-419C-81A8-51A288C780C4}" presName="connectorText" presStyleLbl="sibTrans2D1" presStyleIdx="3" presStyleCnt="6"/>
      <dgm:spPr/>
    </dgm:pt>
    <dgm:pt modelId="{E74D30E8-F240-4620-A9CB-FEE4C90C17C1}" type="pres">
      <dgm:prSet presAssocID="{383A7416-0223-4F47-AC1C-8207549A36C1}" presName="node" presStyleLbl="node1" presStyleIdx="4" presStyleCnt="7">
        <dgm:presLayoutVars>
          <dgm:bulletEnabled val="1"/>
        </dgm:presLayoutVars>
      </dgm:prSet>
      <dgm:spPr/>
    </dgm:pt>
    <dgm:pt modelId="{E1066E7F-F650-4138-B2CF-D42F1FD8E997}" type="pres">
      <dgm:prSet presAssocID="{72276EAE-AAA5-4B20-9A35-A82078D191BA}" presName="sibTrans" presStyleLbl="sibTrans2D1" presStyleIdx="4" presStyleCnt="6"/>
      <dgm:spPr/>
    </dgm:pt>
    <dgm:pt modelId="{854C79D0-94B3-4CB6-950C-1550B7EA71C7}" type="pres">
      <dgm:prSet presAssocID="{72276EAE-AAA5-4B20-9A35-A82078D191BA}" presName="connectorText" presStyleLbl="sibTrans2D1" presStyleIdx="4" presStyleCnt="6"/>
      <dgm:spPr/>
    </dgm:pt>
    <dgm:pt modelId="{11D1EBBA-79E4-4A80-8C44-4EA91C0F369E}" type="pres">
      <dgm:prSet presAssocID="{A8318603-BAC7-459E-A1A4-8573465923C8}" presName="node" presStyleLbl="node1" presStyleIdx="5" presStyleCnt="7">
        <dgm:presLayoutVars>
          <dgm:bulletEnabled val="1"/>
        </dgm:presLayoutVars>
      </dgm:prSet>
      <dgm:spPr/>
    </dgm:pt>
    <dgm:pt modelId="{1F3134FC-10BD-4B38-A10B-98025E5E6C7A}" type="pres">
      <dgm:prSet presAssocID="{12AD8550-C206-4A0A-89AB-4CCC8F704755}" presName="sibTrans" presStyleLbl="sibTrans2D1" presStyleIdx="5" presStyleCnt="6"/>
      <dgm:spPr/>
    </dgm:pt>
    <dgm:pt modelId="{B8E7CEBA-BCD1-4604-9DA3-868D12BD92D0}" type="pres">
      <dgm:prSet presAssocID="{12AD8550-C206-4A0A-89AB-4CCC8F704755}" presName="connectorText" presStyleLbl="sibTrans2D1" presStyleIdx="5" presStyleCnt="6"/>
      <dgm:spPr/>
    </dgm:pt>
    <dgm:pt modelId="{282F4AAC-1AD0-4426-97FA-3671517129B3}" type="pres">
      <dgm:prSet presAssocID="{4682052F-F04D-4BB9-ADE9-EF0292B3708D}" presName="node" presStyleLbl="node1" presStyleIdx="6" presStyleCnt="7">
        <dgm:presLayoutVars>
          <dgm:bulletEnabled val="1"/>
        </dgm:presLayoutVars>
      </dgm:prSet>
      <dgm:spPr/>
    </dgm:pt>
  </dgm:ptLst>
  <dgm:cxnLst>
    <dgm:cxn modelId="{2BCBE025-DF0C-4A3E-93B8-157B0E502F9C}" srcId="{6E561B39-F7C8-4C5F-8B53-9ECDEF11055D}" destId="{2D86B8ED-9CA5-4D36-A1C7-33B3BFE00675}" srcOrd="0" destOrd="0" parTransId="{18E20043-372E-4064-972A-2C08737B233A}" sibTransId="{B45538C7-10A1-40CB-A315-B23A78532C70}"/>
    <dgm:cxn modelId="{24CAAA2B-3F25-4879-9C58-D4B68B877630}" type="presOf" srcId="{383A7416-0223-4F47-AC1C-8207549A36C1}" destId="{E74D30E8-F240-4620-A9CB-FEE4C90C17C1}" srcOrd="0" destOrd="0" presId="urn:microsoft.com/office/officeart/2005/8/layout/process1"/>
    <dgm:cxn modelId="{33A1B22E-D555-44DB-B02F-9824B5AB6FED}" type="presOf" srcId="{12AD8550-C206-4A0A-89AB-4CCC8F704755}" destId="{B8E7CEBA-BCD1-4604-9DA3-868D12BD92D0}" srcOrd="1" destOrd="0" presId="urn:microsoft.com/office/officeart/2005/8/layout/process1"/>
    <dgm:cxn modelId="{E6902530-9517-47BD-8606-8AEE45089271}" type="presOf" srcId="{12AD8550-C206-4A0A-89AB-4CCC8F704755}" destId="{1F3134FC-10BD-4B38-A10B-98025E5E6C7A}" srcOrd="0" destOrd="0" presId="urn:microsoft.com/office/officeart/2005/8/layout/process1"/>
    <dgm:cxn modelId="{3DCA463C-49E8-4768-938F-1017C15B52BC}" type="presOf" srcId="{A8318603-BAC7-459E-A1A4-8573465923C8}" destId="{11D1EBBA-79E4-4A80-8C44-4EA91C0F369E}" srcOrd="0" destOrd="0" presId="urn:microsoft.com/office/officeart/2005/8/layout/process1"/>
    <dgm:cxn modelId="{4A83AD5F-3890-4815-B8BF-2E1743CE0282}" type="presOf" srcId="{5779ED52-CF65-4D95-9145-06C35EAB8DDF}" destId="{4A1F879E-2193-497E-88F1-055DA9135B6C}" srcOrd="0" destOrd="0" presId="urn:microsoft.com/office/officeart/2005/8/layout/process1"/>
    <dgm:cxn modelId="{47EFEA60-E185-4406-B559-402267FF69FB}" type="presOf" srcId="{A4493D6B-68AE-419C-81A8-51A288C780C4}" destId="{DCCA1405-B806-4765-955C-6A038A0F99D3}" srcOrd="1" destOrd="0" presId="urn:microsoft.com/office/officeart/2005/8/layout/process1"/>
    <dgm:cxn modelId="{30AB0C45-6FC0-4129-A758-8F2DD8915A9A}" type="presOf" srcId="{B45538C7-10A1-40CB-A315-B23A78532C70}" destId="{DA47F341-E587-4407-B129-407D6C4F6042}" srcOrd="1" destOrd="0" presId="urn:microsoft.com/office/officeart/2005/8/layout/process1"/>
    <dgm:cxn modelId="{EFDF2F47-F136-406B-BA15-19AD5A52C3A2}" type="presOf" srcId="{BABE2DE3-0192-48BE-9832-E6897EB461E7}" destId="{FBC49B74-FD1A-43AF-9C65-BB19B4170FD3}" srcOrd="1" destOrd="0" presId="urn:microsoft.com/office/officeart/2005/8/layout/process1"/>
    <dgm:cxn modelId="{14F4196B-5D5C-4FDB-9A43-3F749CE5FAA6}" type="presOf" srcId="{A4493D6B-68AE-419C-81A8-51A288C780C4}" destId="{2F102D3F-74E7-4FF5-9707-78B55E24619E}" srcOrd="0" destOrd="0" presId="urn:microsoft.com/office/officeart/2005/8/layout/process1"/>
    <dgm:cxn modelId="{A2C7CF4C-0C03-4FC4-9F62-F6E514589E6A}" srcId="{6E561B39-F7C8-4C5F-8B53-9ECDEF11055D}" destId="{CF32D292-660E-4D9D-B008-E45ACDE42B36}" srcOrd="1" destOrd="0" parTransId="{3B505703-8ED2-4ABA-8F23-351DD62CDD46}" sibTransId="{BABE2DE3-0192-48BE-9832-E6897EB461E7}"/>
    <dgm:cxn modelId="{4F73734D-0028-4328-98BF-7FB197535753}" srcId="{6E561B39-F7C8-4C5F-8B53-9ECDEF11055D}" destId="{383A7416-0223-4F47-AC1C-8207549A36C1}" srcOrd="4" destOrd="0" parTransId="{809893E6-9706-41CC-AD1B-6D2DCE547A86}" sibTransId="{72276EAE-AAA5-4B20-9A35-A82078D191BA}"/>
    <dgm:cxn modelId="{E8383D4E-ADCF-4460-A2F2-67D7383A09C1}" srcId="{6E561B39-F7C8-4C5F-8B53-9ECDEF11055D}" destId="{A8A53E1B-26E0-423B-BB49-D4E585F66951}" srcOrd="2" destOrd="0" parTransId="{F62C0F0D-2CAA-420D-88BC-AF0475A236B0}" sibTransId="{1C2640B3-038F-4AF1-9934-C8200862A7B7}"/>
    <dgm:cxn modelId="{03F35C52-5092-4C43-A25F-8BFABE877371}" type="presOf" srcId="{72276EAE-AAA5-4B20-9A35-A82078D191BA}" destId="{E1066E7F-F650-4138-B2CF-D42F1FD8E997}" srcOrd="0" destOrd="0" presId="urn:microsoft.com/office/officeart/2005/8/layout/process1"/>
    <dgm:cxn modelId="{949CA17C-D927-4B35-B0A0-09AFC26CE81F}" type="presOf" srcId="{1C2640B3-038F-4AF1-9934-C8200862A7B7}" destId="{42A6EDD5-9A56-4A6F-9CCB-E575EE3604CA}" srcOrd="1" destOrd="0" presId="urn:microsoft.com/office/officeart/2005/8/layout/process1"/>
    <dgm:cxn modelId="{1DA2B49C-0F0E-4575-9948-3F3FE4EA4A5E}" type="presOf" srcId="{CF32D292-660E-4D9D-B008-E45ACDE42B36}" destId="{81D9959F-BE75-4325-B943-6EA32EF8223F}" srcOrd="0" destOrd="0" presId="urn:microsoft.com/office/officeart/2005/8/layout/process1"/>
    <dgm:cxn modelId="{C7CDEBA8-3638-4C88-8B27-F689E14F876D}" type="presOf" srcId="{6E561B39-F7C8-4C5F-8B53-9ECDEF11055D}" destId="{04452519-DCD6-48E2-8F4D-25A416BDC34E}" srcOrd="0" destOrd="0" presId="urn:microsoft.com/office/officeart/2005/8/layout/process1"/>
    <dgm:cxn modelId="{01DA84B6-E569-4451-B4D0-7AEAC1FE0ED1}" type="presOf" srcId="{2D86B8ED-9CA5-4D36-A1C7-33B3BFE00675}" destId="{C3E54954-C4D0-4913-8F63-00A67E18FCDD}" srcOrd="0" destOrd="0" presId="urn:microsoft.com/office/officeart/2005/8/layout/process1"/>
    <dgm:cxn modelId="{2F2ECEBA-1563-424D-8FB2-B21499E28025}" type="presOf" srcId="{72276EAE-AAA5-4B20-9A35-A82078D191BA}" destId="{854C79D0-94B3-4CB6-950C-1550B7EA71C7}" srcOrd="1" destOrd="0" presId="urn:microsoft.com/office/officeart/2005/8/layout/process1"/>
    <dgm:cxn modelId="{D0340FBC-A138-4900-AB58-436FBAB71D10}" type="presOf" srcId="{A8A53E1B-26E0-423B-BB49-D4E585F66951}" destId="{D2103755-EFDF-4CBE-9B04-CC00F07BF117}" srcOrd="0" destOrd="0" presId="urn:microsoft.com/office/officeart/2005/8/layout/process1"/>
    <dgm:cxn modelId="{ED6147BD-6CBE-4A34-A3DE-57352B421C6C}" srcId="{6E561B39-F7C8-4C5F-8B53-9ECDEF11055D}" destId="{4682052F-F04D-4BB9-ADE9-EF0292B3708D}" srcOrd="6" destOrd="0" parTransId="{65C0B2E5-906F-452C-9B3E-8E2AE55E202A}" sibTransId="{1985D28C-DE7B-408D-B8A2-0CCD60CB1EDE}"/>
    <dgm:cxn modelId="{5FC270C1-BA00-4B15-A7C9-2272D8BECE66}" srcId="{6E561B39-F7C8-4C5F-8B53-9ECDEF11055D}" destId="{A8318603-BAC7-459E-A1A4-8573465923C8}" srcOrd="5" destOrd="0" parTransId="{A9EBF597-7703-4661-B251-18BAA8D9C1E9}" sibTransId="{12AD8550-C206-4A0A-89AB-4CCC8F704755}"/>
    <dgm:cxn modelId="{A5EA98D2-5AC2-479D-B269-B74A4DA037C3}" type="presOf" srcId="{B45538C7-10A1-40CB-A315-B23A78532C70}" destId="{6628691C-5EB3-46D3-BCC9-89117E45B9EF}" srcOrd="0" destOrd="0" presId="urn:microsoft.com/office/officeart/2005/8/layout/process1"/>
    <dgm:cxn modelId="{5C5894D9-FD91-4C7A-BA47-716704151625}" type="presOf" srcId="{4682052F-F04D-4BB9-ADE9-EF0292B3708D}" destId="{282F4AAC-1AD0-4426-97FA-3671517129B3}" srcOrd="0" destOrd="0" presId="urn:microsoft.com/office/officeart/2005/8/layout/process1"/>
    <dgm:cxn modelId="{B1DE63DA-E188-4061-B48F-E90B1F9F3EE4}" srcId="{6E561B39-F7C8-4C5F-8B53-9ECDEF11055D}" destId="{5779ED52-CF65-4D95-9145-06C35EAB8DDF}" srcOrd="3" destOrd="0" parTransId="{A20DBD3D-9C98-478A-8D21-5911E30BE73B}" sibTransId="{A4493D6B-68AE-419C-81A8-51A288C780C4}"/>
    <dgm:cxn modelId="{978C85E1-D528-45F5-ACFC-D4ADB2E6EE66}" type="presOf" srcId="{1C2640B3-038F-4AF1-9934-C8200862A7B7}" destId="{D5391276-0288-47DA-8B2F-0F5A98EBC7DA}" srcOrd="0" destOrd="0" presId="urn:microsoft.com/office/officeart/2005/8/layout/process1"/>
    <dgm:cxn modelId="{F732D3EC-61EF-451F-A1D9-48DD0938F5D1}" type="presOf" srcId="{BABE2DE3-0192-48BE-9832-E6897EB461E7}" destId="{540E3616-E3B2-488C-A5B6-DC411EDA5495}" srcOrd="0" destOrd="0" presId="urn:microsoft.com/office/officeart/2005/8/layout/process1"/>
    <dgm:cxn modelId="{A379EE70-26F1-4422-A243-665E167E59C7}" type="presParOf" srcId="{04452519-DCD6-48E2-8F4D-25A416BDC34E}" destId="{C3E54954-C4D0-4913-8F63-00A67E18FCDD}" srcOrd="0" destOrd="0" presId="urn:microsoft.com/office/officeart/2005/8/layout/process1"/>
    <dgm:cxn modelId="{3B9C5049-F0DE-4D08-9DA2-FFFCBCAD3F4A}" type="presParOf" srcId="{04452519-DCD6-48E2-8F4D-25A416BDC34E}" destId="{6628691C-5EB3-46D3-BCC9-89117E45B9EF}" srcOrd="1" destOrd="0" presId="urn:microsoft.com/office/officeart/2005/8/layout/process1"/>
    <dgm:cxn modelId="{F2052BA2-5A57-4F95-84F1-795EB82FA665}" type="presParOf" srcId="{6628691C-5EB3-46D3-BCC9-89117E45B9EF}" destId="{DA47F341-E587-4407-B129-407D6C4F6042}" srcOrd="0" destOrd="0" presId="urn:microsoft.com/office/officeart/2005/8/layout/process1"/>
    <dgm:cxn modelId="{E3F2763B-98D3-4BDD-8642-485F8A7466D5}" type="presParOf" srcId="{04452519-DCD6-48E2-8F4D-25A416BDC34E}" destId="{81D9959F-BE75-4325-B943-6EA32EF8223F}" srcOrd="2" destOrd="0" presId="urn:microsoft.com/office/officeart/2005/8/layout/process1"/>
    <dgm:cxn modelId="{AF13A1CE-105F-403F-A247-D9FCB2A79E04}" type="presParOf" srcId="{04452519-DCD6-48E2-8F4D-25A416BDC34E}" destId="{540E3616-E3B2-488C-A5B6-DC411EDA5495}" srcOrd="3" destOrd="0" presId="urn:microsoft.com/office/officeart/2005/8/layout/process1"/>
    <dgm:cxn modelId="{48188655-D91E-4936-AC3D-BF7919940016}" type="presParOf" srcId="{540E3616-E3B2-488C-A5B6-DC411EDA5495}" destId="{FBC49B74-FD1A-43AF-9C65-BB19B4170FD3}" srcOrd="0" destOrd="0" presId="urn:microsoft.com/office/officeart/2005/8/layout/process1"/>
    <dgm:cxn modelId="{F412A187-B9BB-4F4C-9E98-195A1F7DDD39}" type="presParOf" srcId="{04452519-DCD6-48E2-8F4D-25A416BDC34E}" destId="{D2103755-EFDF-4CBE-9B04-CC00F07BF117}" srcOrd="4" destOrd="0" presId="urn:microsoft.com/office/officeart/2005/8/layout/process1"/>
    <dgm:cxn modelId="{FC270979-B7AD-4E6C-87FA-99544A392BE1}" type="presParOf" srcId="{04452519-DCD6-48E2-8F4D-25A416BDC34E}" destId="{D5391276-0288-47DA-8B2F-0F5A98EBC7DA}" srcOrd="5" destOrd="0" presId="urn:microsoft.com/office/officeart/2005/8/layout/process1"/>
    <dgm:cxn modelId="{611C7BBB-8568-4324-AD31-EF530B2CEB73}" type="presParOf" srcId="{D5391276-0288-47DA-8B2F-0F5A98EBC7DA}" destId="{42A6EDD5-9A56-4A6F-9CCB-E575EE3604CA}" srcOrd="0" destOrd="0" presId="urn:microsoft.com/office/officeart/2005/8/layout/process1"/>
    <dgm:cxn modelId="{9D5126DE-0415-45D6-9B7A-8F4F3FA725A1}" type="presParOf" srcId="{04452519-DCD6-48E2-8F4D-25A416BDC34E}" destId="{4A1F879E-2193-497E-88F1-055DA9135B6C}" srcOrd="6" destOrd="0" presId="urn:microsoft.com/office/officeart/2005/8/layout/process1"/>
    <dgm:cxn modelId="{ED85F718-8D88-489C-91E4-F54A10308E59}" type="presParOf" srcId="{04452519-DCD6-48E2-8F4D-25A416BDC34E}" destId="{2F102D3F-74E7-4FF5-9707-78B55E24619E}" srcOrd="7" destOrd="0" presId="urn:microsoft.com/office/officeart/2005/8/layout/process1"/>
    <dgm:cxn modelId="{F8E0950B-9F50-4CA8-9DCB-789B04C2F54E}" type="presParOf" srcId="{2F102D3F-74E7-4FF5-9707-78B55E24619E}" destId="{DCCA1405-B806-4765-955C-6A038A0F99D3}" srcOrd="0" destOrd="0" presId="urn:microsoft.com/office/officeart/2005/8/layout/process1"/>
    <dgm:cxn modelId="{43CE68B8-6FB3-40FB-898E-E5804C56B09A}" type="presParOf" srcId="{04452519-DCD6-48E2-8F4D-25A416BDC34E}" destId="{E74D30E8-F240-4620-A9CB-FEE4C90C17C1}" srcOrd="8" destOrd="0" presId="urn:microsoft.com/office/officeart/2005/8/layout/process1"/>
    <dgm:cxn modelId="{0279486A-70CC-4B93-B7D7-ABC301523F23}" type="presParOf" srcId="{04452519-DCD6-48E2-8F4D-25A416BDC34E}" destId="{E1066E7F-F650-4138-B2CF-D42F1FD8E997}" srcOrd="9" destOrd="0" presId="urn:microsoft.com/office/officeart/2005/8/layout/process1"/>
    <dgm:cxn modelId="{9019A67A-3A1A-4019-89C0-8FBE4CAF8DB2}" type="presParOf" srcId="{E1066E7F-F650-4138-B2CF-D42F1FD8E997}" destId="{854C79D0-94B3-4CB6-950C-1550B7EA71C7}" srcOrd="0" destOrd="0" presId="urn:microsoft.com/office/officeart/2005/8/layout/process1"/>
    <dgm:cxn modelId="{B7AB9004-2268-4947-A25B-DDD4D770439A}" type="presParOf" srcId="{04452519-DCD6-48E2-8F4D-25A416BDC34E}" destId="{11D1EBBA-79E4-4A80-8C44-4EA91C0F369E}" srcOrd="10" destOrd="0" presId="urn:microsoft.com/office/officeart/2005/8/layout/process1"/>
    <dgm:cxn modelId="{5C684E3E-3394-4F4F-8EEE-C05867C97C24}" type="presParOf" srcId="{04452519-DCD6-48E2-8F4D-25A416BDC34E}" destId="{1F3134FC-10BD-4B38-A10B-98025E5E6C7A}" srcOrd="11" destOrd="0" presId="urn:microsoft.com/office/officeart/2005/8/layout/process1"/>
    <dgm:cxn modelId="{3522338C-5829-4821-84BB-B7F522CFF0CF}" type="presParOf" srcId="{1F3134FC-10BD-4B38-A10B-98025E5E6C7A}" destId="{B8E7CEBA-BCD1-4604-9DA3-868D12BD92D0}" srcOrd="0" destOrd="0" presId="urn:microsoft.com/office/officeart/2005/8/layout/process1"/>
    <dgm:cxn modelId="{D83332CF-521F-4B14-AB90-FC762A136A8A}" type="presParOf" srcId="{04452519-DCD6-48E2-8F4D-25A416BDC34E}" destId="{282F4AAC-1AD0-4426-97FA-3671517129B3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569D8-77EE-4281-B0BF-32045D63B134}">
      <dsp:nvSpPr>
        <dsp:cNvPr id="0" name=""/>
        <dsp:cNvSpPr/>
      </dsp:nvSpPr>
      <dsp:spPr>
        <a:xfrm>
          <a:off x="94537" y="0"/>
          <a:ext cx="3623392" cy="3623392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92732-4526-4180-A60D-0AEE8606AE28}">
      <dsp:nvSpPr>
        <dsp:cNvPr id="0" name=""/>
        <dsp:cNvSpPr/>
      </dsp:nvSpPr>
      <dsp:spPr>
        <a:xfrm>
          <a:off x="1906233" y="364285"/>
          <a:ext cx="2355204" cy="857724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God/Christus</a:t>
          </a:r>
          <a:endParaRPr lang="nl-NL" sz="2800" kern="1200" dirty="0"/>
        </a:p>
      </dsp:txBody>
      <dsp:txXfrm>
        <a:off x="1948104" y="406156"/>
        <a:ext cx="2271462" cy="773982"/>
      </dsp:txXfrm>
    </dsp:sp>
    <dsp:sp modelId="{F121BCD5-2D32-4DB4-8814-473C9C12EC11}">
      <dsp:nvSpPr>
        <dsp:cNvPr id="0" name=""/>
        <dsp:cNvSpPr/>
      </dsp:nvSpPr>
      <dsp:spPr>
        <a:xfrm>
          <a:off x="1906233" y="1329225"/>
          <a:ext cx="2355204" cy="857724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/>
            <a:t>Mens</a:t>
          </a:r>
          <a:endParaRPr lang="nl-NL" sz="2800" kern="1200"/>
        </a:p>
      </dsp:txBody>
      <dsp:txXfrm>
        <a:off x="1948104" y="1371096"/>
        <a:ext cx="2271462" cy="773982"/>
      </dsp:txXfrm>
    </dsp:sp>
    <dsp:sp modelId="{64334545-E2F2-46C2-9A38-75A21EEBC4D4}">
      <dsp:nvSpPr>
        <dsp:cNvPr id="0" name=""/>
        <dsp:cNvSpPr/>
      </dsp:nvSpPr>
      <dsp:spPr>
        <a:xfrm>
          <a:off x="1906233" y="2294166"/>
          <a:ext cx="2355204" cy="857724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/>
            <a:t>Schepping</a:t>
          </a:r>
          <a:endParaRPr lang="nl-NL" sz="2800" kern="1200" dirty="0"/>
        </a:p>
      </dsp:txBody>
      <dsp:txXfrm>
        <a:off x="1948104" y="2336037"/>
        <a:ext cx="2271462" cy="773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54954-C4D0-4913-8F63-00A67E18FCDD}">
      <dsp:nvSpPr>
        <dsp:cNvPr id="0" name=""/>
        <dsp:cNvSpPr/>
      </dsp:nvSpPr>
      <dsp:spPr>
        <a:xfrm>
          <a:off x="2769" y="381339"/>
          <a:ext cx="1048888" cy="629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Schepping</a:t>
          </a:r>
          <a:endParaRPr lang="nl-NL" sz="1600" kern="1200" dirty="0"/>
        </a:p>
      </dsp:txBody>
      <dsp:txXfrm>
        <a:off x="21202" y="399772"/>
        <a:ext cx="1012022" cy="592467"/>
      </dsp:txXfrm>
    </dsp:sp>
    <dsp:sp modelId="{6628691C-5EB3-46D3-BCC9-89117E45B9EF}">
      <dsp:nvSpPr>
        <dsp:cNvPr id="0" name=""/>
        <dsp:cNvSpPr/>
      </dsp:nvSpPr>
      <dsp:spPr>
        <a:xfrm>
          <a:off x="1156547" y="565944"/>
          <a:ext cx="222364" cy="26012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100" kern="1200"/>
        </a:p>
      </dsp:txBody>
      <dsp:txXfrm>
        <a:off x="1156547" y="617969"/>
        <a:ext cx="155655" cy="156074"/>
      </dsp:txXfrm>
    </dsp:sp>
    <dsp:sp modelId="{81D9959F-BE75-4325-B943-6EA32EF8223F}">
      <dsp:nvSpPr>
        <dsp:cNvPr id="0" name=""/>
        <dsp:cNvSpPr/>
      </dsp:nvSpPr>
      <dsp:spPr>
        <a:xfrm>
          <a:off x="1471214" y="381339"/>
          <a:ext cx="1048888" cy="629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Volken + Israël</a:t>
          </a:r>
          <a:endParaRPr lang="nl-NL" sz="1600" kern="1200" dirty="0"/>
        </a:p>
      </dsp:txBody>
      <dsp:txXfrm>
        <a:off x="1489647" y="399772"/>
        <a:ext cx="1012022" cy="592467"/>
      </dsp:txXfrm>
    </dsp:sp>
    <dsp:sp modelId="{540E3616-E3B2-488C-A5B6-DC411EDA5495}">
      <dsp:nvSpPr>
        <dsp:cNvPr id="0" name=""/>
        <dsp:cNvSpPr/>
      </dsp:nvSpPr>
      <dsp:spPr>
        <a:xfrm>
          <a:off x="2624991" y="565944"/>
          <a:ext cx="222364" cy="26012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100" kern="1200"/>
        </a:p>
      </dsp:txBody>
      <dsp:txXfrm>
        <a:off x="2624991" y="617969"/>
        <a:ext cx="155655" cy="156074"/>
      </dsp:txXfrm>
    </dsp:sp>
    <dsp:sp modelId="{D2103755-EFDF-4CBE-9B04-CC00F07BF117}">
      <dsp:nvSpPr>
        <dsp:cNvPr id="0" name=""/>
        <dsp:cNvSpPr/>
      </dsp:nvSpPr>
      <dsp:spPr>
        <a:xfrm>
          <a:off x="2939658" y="381339"/>
          <a:ext cx="1048888" cy="629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Christus’ komst</a:t>
          </a:r>
          <a:endParaRPr lang="nl-NL" sz="1600" kern="1200" dirty="0"/>
        </a:p>
      </dsp:txBody>
      <dsp:txXfrm>
        <a:off x="2958091" y="399772"/>
        <a:ext cx="1012022" cy="592467"/>
      </dsp:txXfrm>
    </dsp:sp>
    <dsp:sp modelId="{D5391276-0288-47DA-8B2F-0F5A98EBC7DA}">
      <dsp:nvSpPr>
        <dsp:cNvPr id="0" name=""/>
        <dsp:cNvSpPr/>
      </dsp:nvSpPr>
      <dsp:spPr>
        <a:xfrm>
          <a:off x="4093436" y="565944"/>
          <a:ext cx="222364" cy="26012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100" kern="1200"/>
        </a:p>
      </dsp:txBody>
      <dsp:txXfrm>
        <a:off x="4093436" y="617969"/>
        <a:ext cx="155655" cy="156074"/>
      </dsp:txXfrm>
    </dsp:sp>
    <dsp:sp modelId="{4A1F879E-2193-497E-88F1-055DA9135B6C}">
      <dsp:nvSpPr>
        <dsp:cNvPr id="0" name=""/>
        <dsp:cNvSpPr/>
      </dsp:nvSpPr>
      <dsp:spPr>
        <a:xfrm>
          <a:off x="4408103" y="381339"/>
          <a:ext cx="1048888" cy="62933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Israël + Volken</a:t>
          </a:r>
          <a:endParaRPr lang="nl-NL" sz="1600" kern="1200" dirty="0"/>
        </a:p>
      </dsp:txBody>
      <dsp:txXfrm>
        <a:off x="4426536" y="399772"/>
        <a:ext cx="1012022" cy="592467"/>
      </dsp:txXfrm>
    </dsp:sp>
    <dsp:sp modelId="{2F102D3F-74E7-4FF5-9707-78B55E24619E}">
      <dsp:nvSpPr>
        <dsp:cNvPr id="0" name=""/>
        <dsp:cNvSpPr/>
      </dsp:nvSpPr>
      <dsp:spPr>
        <a:xfrm>
          <a:off x="5561880" y="565944"/>
          <a:ext cx="222364" cy="26012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100" kern="1200"/>
        </a:p>
      </dsp:txBody>
      <dsp:txXfrm>
        <a:off x="5561880" y="617969"/>
        <a:ext cx="155655" cy="156074"/>
      </dsp:txXfrm>
    </dsp:sp>
    <dsp:sp modelId="{E74D30E8-F240-4620-A9CB-FEE4C90C17C1}">
      <dsp:nvSpPr>
        <dsp:cNvPr id="0" name=""/>
        <dsp:cNvSpPr/>
      </dsp:nvSpPr>
      <dsp:spPr>
        <a:xfrm>
          <a:off x="5876547" y="381339"/>
          <a:ext cx="1048888" cy="629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Christus’ komst</a:t>
          </a:r>
          <a:endParaRPr lang="nl-NL" sz="1600" kern="1200" dirty="0"/>
        </a:p>
      </dsp:txBody>
      <dsp:txXfrm>
        <a:off x="5894980" y="399772"/>
        <a:ext cx="1012022" cy="592467"/>
      </dsp:txXfrm>
    </dsp:sp>
    <dsp:sp modelId="{E1066E7F-F650-4138-B2CF-D42F1FD8E997}">
      <dsp:nvSpPr>
        <dsp:cNvPr id="0" name=""/>
        <dsp:cNvSpPr/>
      </dsp:nvSpPr>
      <dsp:spPr>
        <a:xfrm>
          <a:off x="7030325" y="565944"/>
          <a:ext cx="222364" cy="26012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100" kern="1200"/>
        </a:p>
      </dsp:txBody>
      <dsp:txXfrm>
        <a:off x="7030325" y="617969"/>
        <a:ext cx="155655" cy="156074"/>
      </dsp:txXfrm>
    </dsp:sp>
    <dsp:sp modelId="{11D1EBBA-79E4-4A80-8C44-4EA91C0F369E}">
      <dsp:nvSpPr>
        <dsp:cNvPr id="0" name=""/>
        <dsp:cNvSpPr/>
      </dsp:nvSpPr>
      <dsp:spPr>
        <a:xfrm>
          <a:off x="7344991" y="381339"/>
          <a:ext cx="1048888" cy="629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Vrederijk</a:t>
          </a:r>
          <a:endParaRPr lang="nl-NL" sz="1600" kern="1200" dirty="0"/>
        </a:p>
      </dsp:txBody>
      <dsp:txXfrm>
        <a:off x="7363424" y="399772"/>
        <a:ext cx="1012022" cy="592467"/>
      </dsp:txXfrm>
    </dsp:sp>
    <dsp:sp modelId="{1F3134FC-10BD-4B38-A10B-98025E5E6C7A}">
      <dsp:nvSpPr>
        <dsp:cNvPr id="0" name=""/>
        <dsp:cNvSpPr/>
      </dsp:nvSpPr>
      <dsp:spPr>
        <a:xfrm>
          <a:off x="8498769" y="565944"/>
          <a:ext cx="222364" cy="26012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100" kern="1200"/>
        </a:p>
      </dsp:txBody>
      <dsp:txXfrm>
        <a:off x="8498769" y="617969"/>
        <a:ext cx="155655" cy="156074"/>
      </dsp:txXfrm>
    </dsp:sp>
    <dsp:sp modelId="{282F4AAC-1AD0-4426-97FA-3671517129B3}">
      <dsp:nvSpPr>
        <dsp:cNvPr id="0" name=""/>
        <dsp:cNvSpPr/>
      </dsp:nvSpPr>
      <dsp:spPr>
        <a:xfrm>
          <a:off x="8813436" y="381339"/>
          <a:ext cx="1048888" cy="629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Nieuwe schepping</a:t>
          </a:r>
          <a:endParaRPr lang="nl-NL" sz="1600" kern="1200" dirty="0"/>
        </a:p>
      </dsp:txBody>
      <dsp:txXfrm>
        <a:off x="8831869" y="399772"/>
        <a:ext cx="1012022" cy="5924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92CD3-10F5-416F-9A18-80078B6F9ED2}">
      <dsp:nvSpPr>
        <dsp:cNvPr id="0" name=""/>
        <dsp:cNvSpPr/>
      </dsp:nvSpPr>
      <dsp:spPr>
        <a:xfrm>
          <a:off x="0" y="23952"/>
          <a:ext cx="2771800" cy="8154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 dirty="0"/>
            <a:t>Futurisme</a:t>
          </a:r>
          <a:endParaRPr lang="nl-NL" sz="3400" kern="1200" dirty="0"/>
        </a:p>
      </dsp:txBody>
      <dsp:txXfrm>
        <a:off x="39809" y="63761"/>
        <a:ext cx="2692182" cy="735872"/>
      </dsp:txXfrm>
    </dsp:sp>
    <dsp:sp modelId="{C37B1355-C1E7-435E-A293-77D50BF2E097}">
      <dsp:nvSpPr>
        <dsp:cNvPr id="0" name=""/>
        <dsp:cNvSpPr/>
      </dsp:nvSpPr>
      <dsp:spPr>
        <a:xfrm>
          <a:off x="0" y="937362"/>
          <a:ext cx="2771800" cy="8154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/>
            <a:t>Preterisme</a:t>
          </a:r>
          <a:endParaRPr lang="nl-NL" sz="3400" kern="1200" dirty="0"/>
        </a:p>
      </dsp:txBody>
      <dsp:txXfrm>
        <a:off x="39809" y="977171"/>
        <a:ext cx="2692182" cy="735872"/>
      </dsp:txXfrm>
    </dsp:sp>
    <dsp:sp modelId="{4F059532-919A-4DCB-B5ED-20DB137C41F8}">
      <dsp:nvSpPr>
        <dsp:cNvPr id="0" name=""/>
        <dsp:cNvSpPr/>
      </dsp:nvSpPr>
      <dsp:spPr>
        <a:xfrm>
          <a:off x="0" y="1850772"/>
          <a:ext cx="2771800" cy="8154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 dirty="0"/>
            <a:t>Historisme</a:t>
          </a:r>
          <a:endParaRPr lang="nl-NL" sz="3400" kern="1200" dirty="0"/>
        </a:p>
      </dsp:txBody>
      <dsp:txXfrm>
        <a:off x="39809" y="1890581"/>
        <a:ext cx="2692182" cy="735872"/>
      </dsp:txXfrm>
    </dsp:sp>
    <dsp:sp modelId="{13386827-EC87-4181-BA3E-DC20F4F0788E}">
      <dsp:nvSpPr>
        <dsp:cNvPr id="0" name=""/>
        <dsp:cNvSpPr/>
      </dsp:nvSpPr>
      <dsp:spPr>
        <a:xfrm>
          <a:off x="0" y="2764182"/>
          <a:ext cx="2771800" cy="8154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/>
            <a:t>Idealisme</a:t>
          </a:r>
          <a:endParaRPr lang="nl-NL" sz="3400" kern="1200" dirty="0"/>
        </a:p>
      </dsp:txBody>
      <dsp:txXfrm>
        <a:off x="39809" y="2803991"/>
        <a:ext cx="2692182" cy="7358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E4D95-3A42-4650-807E-AE5817DF40A4}">
      <dsp:nvSpPr>
        <dsp:cNvPr id="0" name=""/>
        <dsp:cNvSpPr/>
      </dsp:nvSpPr>
      <dsp:spPr>
        <a:xfrm>
          <a:off x="2971" y="248464"/>
          <a:ext cx="921020" cy="7080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Kruis en opstanding</a:t>
          </a:r>
          <a:endParaRPr lang="nl-NL" sz="1300" kern="1200" dirty="0"/>
        </a:p>
      </dsp:txBody>
      <dsp:txXfrm>
        <a:off x="23709" y="269202"/>
        <a:ext cx="879544" cy="666558"/>
      </dsp:txXfrm>
    </dsp:sp>
    <dsp:sp modelId="{FCEEEBCF-87D8-49DF-84CF-4F652D918080}">
      <dsp:nvSpPr>
        <dsp:cNvPr id="0" name=""/>
        <dsp:cNvSpPr/>
      </dsp:nvSpPr>
      <dsp:spPr>
        <a:xfrm>
          <a:off x="1016093" y="488274"/>
          <a:ext cx="195256" cy="2284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1016093" y="533957"/>
        <a:ext cx="136679" cy="137047"/>
      </dsp:txXfrm>
    </dsp:sp>
    <dsp:sp modelId="{900E8FBA-7AE4-4936-9EB2-9A6EA86F0BA7}">
      <dsp:nvSpPr>
        <dsp:cNvPr id="0" name=""/>
        <dsp:cNvSpPr/>
      </dsp:nvSpPr>
      <dsp:spPr>
        <a:xfrm>
          <a:off x="1292399" y="248464"/>
          <a:ext cx="921020" cy="7080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Innerlijke komst en strijd</a:t>
          </a:r>
          <a:endParaRPr lang="nl-NL" sz="1300" kern="1200" dirty="0"/>
        </a:p>
      </dsp:txBody>
      <dsp:txXfrm>
        <a:off x="1313137" y="269202"/>
        <a:ext cx="879544" cy="666558"/>
      </dsp:txXfrm>
    </dsp:sp>
    <dsp:sp modelId="{8EECA50D-1140-44D4-9771-0A87ECE3795D}">
      <dsp:nvSpPr>
        <dsp:cNvPr id="0" name=""/>
        <dsp:cNvSpPr/>
      </dsp:nvSpPr>
      <dsp:spPr>
        <a:xfrm>
          <a:off x="2305521" y="488274"/>
          <a:ext cx="195256" cy="2284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2305521" y="533957"/>
        <a:ext cx="136679" cy="137047"/>
      </dsp:txXfrm>
    </dsp:sp>
    <dsp:sp modelId="{A2722C8A-B548-4FC6-97CB-835314D2B8A0}">
      <dsp:nvSpPr>
        <dsp:cNvPr id="0" name=""/>
        <dsp:cNvSpPr/>
      </dsp:nvSpPr>
      <dsp:spPr>
        <a:xfrm>
          <a:off x="2581827" y="248464"/>
          <a:ext cx="921020" cy="7080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/>
            <a:t>Innerlijke komst en strijd</a:t>
          </a:r>
          <a:endParaRPr lang="nl-NL" sz="1300" kern="1200" dirty="0"/>
        </a:p>
      </dsp:txBody>
      <dsp:txXfrm>
        <a:off x="2602565" y="269202"/>
        <a:ext cx="879544" cy="666558"/>
      </dsp:txXfrm>
    </dsp:sp>
    <dsp:sp modelId="{78B592EF-4BD9-4398-AAC0-D6DD1C480437}">
      <dsp:nvSpPr>
        <dsp:cNvPr id="0" name=""/>
        <dsp:cNvSpPr/>
      </dsp:nvSpPr>
      <dsp:spPr>
        <a:xfrm>
          <a:off x="3594950" y="488274"/>
          <a:ext cx="195256" cy="2284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3594950" y="533957"/>
        <a:ext cx="136679" cy="137047"/>
      </dsp:txXfrm>
    </dsp:sp>
    <dsp:sp modelId="{D75AB557-E85B-43ED-A058-92C337354FB8}">
      <dsp:nvSpPr>
        <dsp:cNvPr id="0" name=""/>
        <dsp:cNvSpPr/>
      </dsp:nvSpPr>
      <dsp:spPr>
        <a:xfrm>
          <a:off x="3871256" y="248464"/>
          <a:ext cx="921020" cy="7080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…</a:t>
          </a:r>
          <a:endParaRPr lang="nl-NL" sz="1300" kern="1200" dirty="0"/>
        </a:p>
      </dsp:txBody>
      <dsp:txXfrm>
        <a:off x="3891994" y="269202"/>
        <a:ext cx="879544" cy="666558"/>
      </dsp:txXfrm>
    </dsp:sp>
    <dsp:sp modelId="{072D2D8E-9D65-44CB-B317-21AFEF2598C2}">
      <dsp:nvSpPr>
        <dsp:cNvPr id="0" name=""/>
        <dsp:cNvSpPr/>
      </dsp:nvSpPr>
      <dsp:spPr>
        <a:xfrm>
          <a:off x="4884378" y="488274"/>
          <a:ext cx="195256" cy="2284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4884378" y="533957"/>
        <a:ext cx="136679" cy="137047"/>
      </dsp:txXfrm>
    </dsp:sp>
    <dsp:sp modelId="{FFDE39A0-71BB-4F10-9095-84526EB89DA1}">
      <dsp:nvSpPr>
        <dsp:cNvPr id="0" name=""/>
        <dsp:cNvSpPr/>
      </dsp:nvSpPr>
      <dsp:spPr>
        <a:xfrm>
          <a:off x="5160684" y="248464"/>
          <a:ext cx="921020" cy="7080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Vandaag</a:t>
          </a:r>
          <a:endParaRPr lang="nl-NL" sz="1300" kern="1200" dirty="0"/>
        </a:p>
      </dsp:txBody>
      <dsp:txXfrm>
        <a:off x="5181422" y="269202"/>
        <a:ext cx="879544" cy="6665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E4D95-3A42-4650-807E-AE5817DF40A4}">
      <dsp:nvSpPr>
        <dsp:cNvPr id="0" name=""/>
        <dsp:cNvSpPr/>
      </dsp:nvSpPr>
      <dsp:spPr>
        <a:xfrm>
          <a:off x="2971" y="326175"/>
          <a:ext cx="921020" cy="5526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Kruis en opstanding</a:t>
          </a:r>
          <a:endParaRPr lang="nl-NL" sz="1300" kern="1200" dirty="0"/>
        </a:p>
      </dsp:txBody>
      <dsp:txXfrm>
        <a:off x="19156" y="342360"/>
        <a:ext cx="888650" cy="520242"/>
      </dsp:txXfrm>
    </dsp:sp>
    <dsp:sp modelId="{FCEEEBCF-87D8-49DF-84CF-4F652D918080}">
      <dsp:nvSpPr>
        <dsp:cNvPr id="0" name=""/>
        <dsp:cNvSpPr/>
      </dsp:nvSpPr>
      <dsp:spPr>
        <a:xfrm>
          <a:off x="1016093" y="488274"/>
          <a:ext cx="195256" cy="2284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1016093" y="533957"/>
        <a:ext cx="136679" cy="137047"/>
      </dsp:txXfrm>
    </dsp:sp>
    <dsp:sp modelId="{900E8FBA-7AE4-4936-9EB2-9A6EA86F0BA7}">
      <dsp:nvSpPr>
        <dsp:cNvPr id="0" name=""/>
        <dsp:cNvSpPr/>
      </dsp:nvSpPr>
      <dsp:spPr>
        <a:xfrm>
          <a:off x="1292399" y="326175"/>
          <a:ext cx="921020" cy="5526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Oorlog in Jeruzalem</a:t>
          </a:r>
          <a:endParaRPr lang="nl-NL" sz="1300" kern="1200" dirty="0"/>
        </a:p>
      </dsp:txBody>
      <dsp:txXfrm>
        <a:off x="1308584" y="342360"/>
        <a:ext cx="888650" cy="520242"/>
      </dsp:txXfrm>
    </dsp:sp>
    <dsp:sp modelId="{8EECA50D-1140-44D4-9771-0A87ECE3795D}">
      <dsp:nvSpPr>
        <dsp:cNvPr id="0" name=""/>
        <dsp:cNvSpPr/>
      </dsp:nvSpPr>
      <dsp:spPr>
        <a:xfrm>
          <a:off x="2305521" y="488274"/>
          <a:ext cx="195256" cy="2284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2305521" y="533957"/>
        <a:ext cx="136679" cy="137047"/>
      </dsp:txXfrm>
    </dsp:sp>
    <dsp:sp modelId="{C5CE112B-077C-4408-B6A6-BD1EF2D021FB}">
      <dsp:nvSpPr>
        <dsp:cNvPr id="0" name=""/>
        <dsp:cNvSpPr/>
      </dsp:nvSpPr>
      <dsp:spPr>
        <a:xfrm>
          <a:off x="2581827" y="326175"/>
          <a:ext cx="921020" cy="5526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/>
            <a:t>Christus’ komst</a:t>
          </a:r>
          <a:endParaRPr lang="nl-NL" sz="1300" kern="1200" dirty="0"/>
        </a:p>
      </dsp:txBody>
      <dsp:txXfrm>
        <a:off x="2598012" y="342360"/>
        <a:ext cx="888650" cy="520242"/>
      </dsp:txXfrm>
    </dsp:sp>
    <dsp:sp modelId="{5CFFD97D-CAC2-41EA-80F1-5CE538FF4FFF}">
      <dsp:nvSpPr>
        <dsp:cNvPr id="0" name=""/>
        <dsp:cNvSpPr/>
      </dsp:nvSpPr>
      <dsp:spPr>
        <a:xfrm>
          <a:off x="3594950" y="488274"/>
          <a:ext cx="195256" cy="2284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3594950" y="533957"/>
        <a:ext cx="136679" cy="137047"/>
      </dsp:txXfrm>
    </dsp:sp>
    <dsp:sp modelId="{D75AB557-E85B-43ED-A058-92C337354FB8}">
      <dsp:nvSpPr>
        <dsp:cNvPr id="0" name=""/>
        <dsp:cNvSpPr/>
      </dsp:nvSpPr>
      <dsp:spPr>
        <a:xfrm>
          <a:off x="3871256" y="326175"/>
          <a:ext cx="921020" cy="5526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…</a:t>
          </a:r>
          <a:endParaRPr lang="nl-NL" sz="1300" kern="1200" dirty="0"/>
        </a:p>
      </dsp:txBody>
      <dsp:txXfrm>
        <a:off x="3887441" y="342360"/>
        <a:ext cx="888650" cy="520242"/>
      </dsp:txXfrm>
    </dsp:sp>
    <dsp:sp modelId="{072D2D8E-9D65-44CB-B317-21AFEF2598C2}">
      <dsp:nvSpPr>
        <dsp:cNvPr id="0" name=""/>
        <dsp:cNvSpPr/>
      </dsp:nvSpPr>
      <dsp:spPr>
        <a:xfrm>
          <a:off x="4884378" y="488274"/>
          <a:ext cx="195256" cy="2284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4884378" y="533957"/>
        <a:ext cx="136679" cy="137047"/>
      </dsp:txXfrm>
    </dsp:sp>
    <dsp:sp modelId="{FFDE39A0-71BB-4F10-9095-84526EB89DA1}">
      <dsp:nvSpPr>
        <dsp:cNvPr id="0" name=""/>
        <dsp:cNvSpPr/>
      </dsp:nvSpPr>
      <dsp:spPr>
        <a:xfrm>
          <a:off x="5160684" y="326175"/>
          <a:ext cx="921020" cy="5526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/>
            <a:t>Vandaag</a:t>
          </a:r>
          <a:endParaRPr lang="nl-NL" sz="1300" kern="1200" dirty="0"/>
        </a:p>
      </dsp:txBody>
      <dsp:txXfrm>
        <a:off x="5176869" y="342360"/>
        <a:ext cx="888650" cy="5202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E4D95-3A42-4650-807E-AE5817DF40A4}">
      <dsp:nvSpPr>
        <dsp:cNvPr id="0" name=""/>
        <dsp:cNvSpPr/>
      </dsp:nvSpPr>
      <dsp:spPr>
        <a:xfrm>
          <a:off x="2971" y="164277"/>
          <a:ext cx="921020" cy="8764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Kruis en opstanding</a:t>
          </a:r>
          <a:endParaRPr lang="nl-NL" sz="1300" kern="1200" dirty="0"/>
        </a:p>
      </dsp:txBody>
      <dsp:txXfrm>
        <a:off x="28640" y="189946"/>
        <a:ext cx="869682" cy="825070"/>
      </dsp:txXfrm>
    </dsp:sp>
    <dsp:sp modelId="{FCEEEBCF-87D8-49DF-84CF-4F652D918080}">
      <dsp:nvSpPr>
        <dsp:cNvPr id="0" name=""/>
        <dsp:cNvSpPr/>
      </dsp:nvSpPr>
      <dsp:spPr>
        <a:xfrm>
          <a:off x="1016093" y="488274"/>
          <a:ext cx="195256" cy="2284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1016093" y="533957"/>
        <a:ext cx="136679" cy="137047"/>
      </dsp:txXfrm>
    </dsp:sp>
    <dsp:sp modelId="{900E8FBA-7AE4-4936-9EB2-9A6EA86F0BA7}">
      <dsp:nvSpPr>
        <dsp:cNvPr id="0" name=""/>
        <dsp:cNvSpPr/>
      </dsp:nvSpPr>
      <dsp:spPr>
        <a:xfrm>
          <a:off x="1292399" y="164277"/>
          <a:ext cx="921020" cy="8764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Oorlog +</a:t>
          </a:r>
          <a:br>
            <a:rPr lang="nl-BE" sz="1300" kern="1200" dirty="0"/>
          </a:br>
          <a:r>
            <a:rPr lang="nl-BE" sz="1300" kern="1200" dirty="0"/>
            <a:t>Christus’ komst</a:t>
          </a:r>
          <a:endParaRPr lang="nl-NL" sz="1300" kern="1200" dirty="0"/>
        </a:p>
      </dsp:txBody>
      <dsp:txXfrm>
        <a:off x="1318068" y="189946"/>
        <a:ext cx="869682" cy="825070"/>
      </dsp:txXfrm>
    </dsp:sp>
    <dsp:sp modelId="{8EECA50D-1140-44D4-9771-0A87ECE3795D}">
      <dsp:nvSpPr>
        <dsp:cNvPr id="0" name=""/>
        <dsp:cNvSpPr/>
      </dsp:nvSpPr>
      <dsp:spPr>
        <a:xfrm>
          <a:off x="2305521" y="488274"/>
          <a:ext cx="195256" cy="2284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2305521" y="533957"/>
        <a:ext cx="136679" cy="137047"/>
      </dsp:txXfrm>
    </dsp:sp>
    <dsp:sp modelId="{06295A91-8EEF-4D98-9C55-93AA4271B8C4}">
      <dsp:nvSpPr>
        <dsp:cNvPr id="0" name=""/>
        <dsp:cNvSpPr/>
      </dsp:nvSpPr>
      <dsp:spPr>
        <a:xfrm>
          <a:off x="2581827" y="164277"/>
          <a:ext cx="921020" cy="8764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Oorlog +</a:t>
          </a:r>
          <a:br>
            <a:rPr lang="nl-BE" sz="1300" kern="1200" dirty="0"/>
          </a:br>
          <a:r>
            <a:rPr lang="nl-BE" sz="1300" kern="1200" dirty="0"/>
            <a:t>Christus’ komst</a:t>
          </a:r>
          <a:endParaRPr lang="nl-NL" sz="1300" kern="1200" dirty="0"/>
        </a:p>
      </dsp:txBody>
      <dsp:txXfrm>
        <a:off x="2607496" y="189946"/>
        <a:ext cx="869682" cy="825070"/>
      </dsp:txXfrm>
    </dsp:sp>
    <dsp:sp modelId="{5AD91694-8E84-4D60-AA73-DC19C23BDAEB}">
      <dsp:nvSpPr>
        <dsp:cNvPr id="0" name=""/>
        <dsp:cNvSpPr/>
      </dsp:nvSpPr>
      <dsp:spPr>
        <a:xfrm>
          <a:off x="3594950" y="488274"/>
          <a:ext cx="195256" cy="2284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3594950" y="533957"/>
        <a:ext cx="136679" cy="137047"/>
      </dsp:txXfrm>
    </dsp:sp>
    <dsp:sp modelId="{A82A877C-FD2F-4FF3-A2E9-7F519F2C9F2A}">
      <dsp:nvSpPr>
        <dsp:cNvPr id="0" name=""/>
        <dsp:cNvSpPr/>
      </dsp:nvSpPr>
      <dsp:spPr>
        <a:xfrm>
          <a:off x="3871256" y="164277"/>
          <a:ext cx="921020" cy="8764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/>
            <a:t>Oorlog +</a:t>
          </a:r>
          <a:br>
            <a:rPr lang="nl-BE" sz="1300" kern="1200"/>
          </a:br>
          <a:r>
            <a:rPr lang="nl-BE" sz="1300" kern="1200"/>
            <a:t>Christus’ komst</a:t>
          </a:r>
          <a:endParaRPr lang="nl-NL" sz="1300" kern="1200" dirty="0"/>
        </a:p>
      </dsp:txBody>
      <dsp:txXfrm>
        <a:off x="3896925" y="189946"/>
        <a:ext cx="869682" cy="825070"/>
      </dsp:txXfrm>
    </dsp:sp>
    <dsp:sp modelId="{D9645ABE-1691-44EC-9830-B867C8590302}">
      <dsp:nvSpPr>
        <dsp:cNvPr id="0" name=""/>
        <dsp:cNvSpPr/>
      </dsp:nvSpPr>
      <dsp:spPr>
        <a:xfrm>
          <a:off x="4884378" y="488274"/>
          <a:ext cx="195256" cy="2284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4884378" y="533957"/>
        <a:ext cx="136679" cy="137047"/>
      </dsp:txXfrm>
    </dsp:sp>
    <dsp:sp modelId="{FFDE39A0-71BB-4F10-9095-84526EB89DA1}">
      <dsp:nvSpPr>
        <dsp:cNvPr id="0" name=""/>
        <dsp:cNvSpPr/>
      </dsp:nvSpPr>
      <dsp:spPr>
        <a:xfrm>
          <a:off x="5160684" y="164277"/>
          <a:ext cx="921020" cy="8764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Oorlog +</a:t>
          </a:r>
          <a:br>
            <a:rPr lang="nl-BE" sz="1300" kern="1200" dirty="0"/>
          </a:br>
          <a:r>
            <a:rPr lang="nl-BE" sz="1300" kern="1200" dirty="0"/>
            <a:t>Christus’ komst</a:t>
          </a:r>
          <a:br>
            <a:rPr lang="nl-BE" sz="1300" kern="1200" dirty="0"/>
          </a:br>
          <a:r>
            <a:rPr lang="nl-BE" sz="1300" kern="1200" dirty="0"/>
            <a:t>Vandaag</a:t>
          </a:r>
          <a:endParaRPr lang="nl-NL" sz="1300" kern="1200" dirty="0"/>
        </a:p>
      </dsp:txBody>
      <dsp:txXfrm>
        <a:off x="5186353" y="189946"/>
        <a:ext cx="869682" cy="8250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E4D95-3A42-4650-807E-AE5817DF40A4}">
      <dsp:nvSpPr>
        <dsp:cNvPr id="0" name=""/>
        <dsp:cNvSpPr/>
      </dsp:nvSpPr>
      <dsp:spPr>
        <a:xfrm>
          <a:off x="2971" y="326175"/>
          <a:ext cx="921020" cy="5526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Kruis en opstanding</a:t>
          </a:r>
          <a:endParaRPr lang="nl-NL" sz="1300" kern="1200" dirty="0"/>
        </a:p>
      </dsp:txBody>
      <dsp:txXfrm>
        <a:off x="19156" y="342360"/>
        <a:ext cx="888650" cy="520242"/>
      </dsp:txXfrm>
    </dsp:sp>
    <dsp:sp modelId="{FCEEEBCF-87D8-49DF-84CF-4F652D918080}">
      <dsp:nvSpPr>
        <dsp:cNvPr id="0" name=""/>
        <dsp:cNvSpPr/>
      </dsp:nvSpPr>
      <dsp:spPr>
        <a:xfrm>
          <a:off x="1016093" y="488274"/>
          <a:ext cx="195256" cy="2284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1016093" y="533957"/>
        <a:ext cx="136679" cy="137047"/>
      </dsp:txXfrm>
    </dsp:sp>
    <dsp:sp modelId="{D75AB557-E85B-43ED-A058-92C337354FB8}">
      <dsp:nvSpPr>
        <dsp:cNvPr id="0" name=""/>
        <dsp:cNvSpPr/>
      </dsp:nvSpPr>
      <dsp:spPr>
        <a:xfrm>
          <a:off x="1292399" y="326175"/>
          <a:ext cx="921020" cy="5526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…</a:t>
          </a:r>
          <a:endParaRPr lang="nl-NL" sz="1300" kern="1200" dirty="0"/>
        </a:p>
      </dsp:txBody>
      <dsp:txXfrm>
        <a:off x="1308584" y="342360"/>
        <a:ext cx="888650" cy="520242"/>
      </dsp:txXfrm>
    </dsp:sp>
    <dsp:sp modelId="{072D2D8E-9D65-44CB-B317-21AFEF2598C2}">
      <dsp:nvSpPr>
        <dsp:cNvPr id="0" name=""/>
        <dsp:cNvSpPr/>
      </dsp:nvSpPr>
      <dsp:spPr>
        <a:xfrm>
          <a:off x="2305521" y="488274"/>
          <a:ext cx="195256" cy="2284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2305521" y="533957"/>
        <a:ext cx="136679" cy="137047"/>
      </dsp:txXfrm>
    </dsp:sp>
    <dsp:sp modelId="{FFDE39A0-71BB-4F10-9095-84526EB89DA1}">
      <dsp:nvSpPr>
        <dsp:cNvPr id="0" name=""/>
        <dsp:cNvSpPr/>
      </dsp:nvSpPr>
      <dsp:spPr>
        <a:xfrm>
          <a:off x="2581827" y="326175"/>
          <a:ext cx="921020" cy="5526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Vandaag</a:t>
          </a:r>
          <a:endParaRPr lang="nl-NL" sz="1300" kern="1200" dirty="0"/>
        </a:p>
      </dsp:txBody>
      <dsp:txXfrm>
        <a:off x="2598012" y="342360"/>
        <a:ext cx="888650" cy="520242"/>
      </dsp:txXfrm>
    </dsp:sp>
    <dsp:sp modelId="{38431AE2-5E0B-450F-9D58-51656F99E8A4}">
      <dsp:nvSpPr>
        <dsp:cNvPr id="0" name=""/>
        <dsp:cNvSpPr/>
      </dsp:nvSpPr>
      <dsp:spPr>
        <a:xfrm>
          <a:off x="3594950" y="488274"/>
          <a:ext cx="195256" cy="2284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3594950" y="533957"/>
        <a:ext cx="136679" cy="137047"/>
      </dsp:txXfrm>
    </dsp:sp>
    <dsp:sp modelId="{ADAFFBD2-58B4-4972-BDD9-38AD41BC65C7}">
      <dsp:nvSpPr>
        <dsp:cNvPr id="0" name=""/>
        <dsp:cNvSpPr/>
      </dsp:nvSpPr>
      <dsp:spPr>
        <a:xfrm>
          <a:off x="3871256" y="326175"/>
          <a:ext cx="921020" cy="5526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Oorlog in Jeruzalem</a:t>
          </a:r>
          <a:endParaRPr lang="nl-NL" sz="1300" kern="1200" dirty="0"/>
        </a:p>
      </dsp:txBody>
      <dsp:txXfrm>
        <a:off x="3887441" y="342360"/>
        <a:ext cx="888650" cy="520242"/>
      </dsp:txXfrm>
    </dsp:sp>
    <dsp:sp modelId="{5314B7EB-E758-4AF0-A880-F7B1AA868E7F}">
      <dsp:nvSpPr>
        <dsp:cNvPr id="0" name=""/>
        <dsp:cNvSpPr/>
      </dsp:nvSpPr>
      <dsp:spPr>
        <a:xfrm>
          <a:off x="4884378" y="488274"/>
          <a:ext cx="195256" cy="2284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4884378" y="533957"/>
        <a:ext cx="136679" cy="137047"/>
      </dsp:txXfrm>
    </dsp:sp>
    <dsp:sp modelId="{1EBC4AA3-E699-4433-8872-CED201C57302}">
      <dsp:nvSpPr>
        <dsp:cNvPr id="0" name=""/>
        <dsp:cNvSpPr/>
      </dsp:nvSpPr>
      <dsp:spPr>
        <a:xfrm>
          <a:off x="5160684" y="326175"/>
          <a:ext cx="921020" cy="5526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/>
            <a:t>Christus’ komst</a:t>
          </a:r>
          <a:endParaRPr lang="nl-NL" sz="1300" kern="1200" dirty="0"/>
        </a:p>
      </dsp:txBody>
      <dsp:txXfrm>
        <a:off x="5176869" y="342360"/>
        <a:ext cx="888650" cy="5202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89A6F-92E3-4BA3-9319-F6FEDA3A5F4A}">
      <dsp:nvSpPr>
        <dsp:cNvPr id="0" name=""/>
        <dsp:cNvSpPr/>
      </dsp:nvSpPr>
      <dsp:spPr>
        <a:xfrm>
          <a:off x="561005" y="0"/>
          <a:ext cx="2606779" cy="104271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Mozes (Lev.26:6)</a:t>
          </a:r>
          <a:endParaRPr lang="nl-NL" sz="2500" kern="1200" dirty="0"/>
        </a:p>
      </dsp:txBody>
      <dsp:txXfrm>
        <a:off x="1082361" y="0"/>
        <a:ext cx="1564068" cy="1042711"/>
      </dsp:txXfrm>
    </dsp:sp>
    <dsp:sp modelId="{EA4ED2C5-88B0-4557-B447-647F676E61AA}">
      <dsp:nvSpPr>
        <dsp:cNvPr id="0" name=""/>
        <dsp:cNvSpPr/>
      </dsp:nvSpPr>
      <dsp:spPr>
        <a:xfrm>
          <a:off x="2849907" y="89052"/>
          <a:ext cx="2163626" cy="86545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Jesaja (Jes.65:25)</a:t>
          </a:r>
          <a:endParaRPr lang="nl-NL" sz="2200" kern="1200" dirty="0"/>
        </a:p>
      </dsp:txBody>
      <dsp:txXfrm>
        <a:off x="3282632" y="89052"/>
        <a:ext cx="1298176" cy="865450"/>
      </dsp:txXfrm>
    </dsp:sp>
    <dsp:sp modelId="{5B261A56-FBFC-4083-A24F-56480F7DDAA6}">
      <dsp:nvSpPr>
        <dsp:cNvPr id="0" name=""/>
        <dsp:cNvSpPr/>
      </dsp:nvSpPr>
      <dsp:spPr>
        <a:xfrm>
          <a:off x="4710626" y="89052"/>
          <a:ext cx="2163626" cy="86545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Jezus (Mar.1:13)</a:t>
          </a:r>
          <a:endParaRPr lang="nl-NL" sz="2200" kern="1200" dirty="0"/>
        </a:p>
      </dsp:txBody>
      <dsp:txXfrm>
        <a:off x="5143351" y="89052"/>
        <a:ext cx="1298176" cy="865450"/>
      </dsp:txXfrm>
    </dsp:sp>
    <dsp:sp modelId="{6D073286-D5D5-4C31-8CE8-757DEFC3BF34}">
      <dsp:nvSpPr>
        <dsp:cNvPr id="0" name=""/>
        <dsp:cNvSpPr/>
      </dsp:nvSpPr>
      <dsp:spPr>
        <a:xfrm>
          <a:off x="582009" y="1189113"/>
          <a:ext cx="2606779" cy="104271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Jezus (Mar.13:14)</a:t>
          </a:r>
          <a:endParaRPr lang="nl-NL" sz="2500" kern="1200" dirty="0"/>
        </a:p>
      </dsp:txBody>
      <dsp:txXfrm>
        <a:off x="1103365" y="1189113"/>
        <a:ext cx="1564068" cy="1042711"/>
      </dsp:txXfrm>
    </dsp:sp>
    <dsp:sp modelId="{689BD056-2E3F-4D61-95FC-E96F84B1D6C9}">
      <dsp:nvSpPr>
        <dsp:cNvPr id="0" name=""/>
        <dsp:cNvSpPr/>
      </dsp:nvSpPr>
      <dsp:spPr>
        <a:xfrm>
          <a:off x="2849907" y="1277744"/>
          <a:ext cx="2163626" cy="86545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Paulus (2Tes.2:4)</a:t>
          </a:r>
          <a:endParaRPr lang="nl-NL" sz="2200" kern="1200" dirty="0"/>
        </a:p>
      </dsp:txBody>
      <dsp:txXfrm>
        <a:off x="3282632" y="1277744"/>
        <a:ext cx="1298176" cy="865450"/>
      </dsp:txXfrm>
    </dsp:sp>
    <dsp:sp modelId="{8D7E2E11-64B8-4073-AB2D-65C19AC32D4E}">
      <dsp:nvSpPr>
        <dsp:cNvPr id="0" name=""/>
        <dsp:cNvSpPr/>
      </dsp:nvSpPr>
      <dsp:spPr>
        <a:xfrm>
          <a:off x="4710626" y="1277744"/>
          <a:ext cx="2163626" cy="86545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/>
            <a:t>Johannes (Op.13)</a:t>
          </a:r>
          <a:endParaRPr lang="nl-NL" sz="2200" kern="1200" dirty="0"/>
        </a:p>
      </dsp:txBody>
      <dsp:txXfrm>
        <a:off x="5143351" y="1277744"/>
        <a:ext cx="1298176" cy="8654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54954-C4D0-4913-8F63-00A67E18FCDD}">
      <dsp:nvSpPr>
        <dsp:cNvPr id="0" name=""/>
        <dsp:cNvSpPr/>
      </dsp:nvSpPr>
      <dsp:spPr>
        <a:xfrm>
          <a:off x="2769" y="381339"/>
          <a:ext cx="1048888" cy="629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Schepping</a:t>
          </a:r>
          <a:endParaRPr lang="nl-NL" sz="1600" kern="1200" dirty="0"/>
        </a:p>
      </dsp:txBody>
      <dsp:txXfrm>
        <a:off x="21202" y="399772"/>
        <a:ext cx="1012022" cy="592467"/>
      </dsp:txXfrm>
    </dsp:sp>
    <dsp:sp modelId="{6628691C-5EB3-46D3-BCC9-89117E45B9EF}">
      <dsp:nvSpPr>
        <dsp:cNvPr id="0" name=""/>
        <dsp:cNvSpPr/>
      </dsp:nvSpPr>
      <dsp:spPr>
        <a:xfrm>
          <a:off x="1156547" y="565944"/>
          <a:ext cx="222364" cy="26012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100" kern="1200"/>
        </a:p>
      </dsp:txBody>
      <dsp:txXfrm>
        <a:off x="1156547" y="617969"/>
        <a:ext cx="155655" cy="156074"/>
      </dsp:txXfrm>
    </dsp:sp>
    <dsp:sp modelId="{81D9959F-BE75-4325-B943-6EA32EF8223F}">
      <dsp:nvSpPr>
        <dsp:cNvPr id="0" name=""/>
        <dsp:cNvSpPr/>
      </dsp:nvSpPr>
      <dsp:spPr>
        <a:xfrm>
          <a:off x="1471214" y="381339"/>
          <a:ext cx="1048888" cy="629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Volken + Israël</a:t>
          </a:r>
          <a:endParaRPr lang="nl-NL" sz="1600" kern="1200" dirty="0"/>
        </a:p>
      </dsp:txBody>
      <dsp:txXfrm>
        <a:off x="1489647" y="399772"/>
        <a:ext cx="1012022" cy="592467"/>
      </dsp:txXfrm>
    </dsp:sp>
    <dsp:sp modelId="{540E3616-E3B2-488C-A5B6-DC411EDA5495}">
      <dsp:nvSpPr>
        <dsp:cNvPr id="0" name=""/>
        <dsp:cNvSpPr/>
      </dsp:nvSpPr>
      <dsp:spPr>
        <a:xfrm>
          <a:off x="2624991" y="565944"/>
          <a:ext cx="222364" cy="26012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100" kern="1200"/>
        </a:p>
      </dsp:txBody>
      <dsp:txXfrm>
        <a:off x="2624991" y="617969"/>
        <a:ext cx="155655" cy="156074"/>
      </dsp:txXfrm>
    </dsp:sp>
    <dsp:sp modelId="{D2103755-EFDF-4CBE-9B04-CC00F07BF117}">
      <dsp:nvSpPr>
        <dsp:cNvPr id="0" name=""/>
        <dsp:cNvSpPr/>
      </dsp:nvSpPr>
      <dsp:spPr>
        <a:xfrm>
          <a:off x="2939658" y="381339"/>
          <a:ext cx="1048888" cy="629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Christus’ komst</a:t>
          </a:r>
          <a:endParaRPr lang="nl-NL" sz="1600" kern="1200" dirty="0"/>
        </a:p>
      </dsp:txBody>
      <dsp:txXfrm>
        <a:off x="2958091" y="399772"/>
        <a:ext cx="1012022" cy="592467"/>
      </dsp:txXfrm>
    </dsp:sp>
    <dsp:sp modelId="{D5391276-0288-47DA-8B2F-0F5A98EBC7DA}">
      <dsp:nvSpPr>
        <dsp:cNvPr id="0" name=""/>
        <dsp:cNvSpPr/>
      </dsp:nvSpPr>
      <dsp:spPr>
        <a:xfrm>
          <a:off x="4093436" y="565944"/>
          <a:ext cx="222364" cy="26012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100" kern="1200"/>
        </a:p>
      </dsp:txBody>
      <dsp:txXfrm>
        <a:off x="4093436" y="617969"/>
        <a:ext cx="155655" cy="156074"/>
      </dsp:txXfrm>
    </dsp:sp>
    <dsp:sp modelId="{4A1F879E-2193-497E-88F1-055DA9135B6C}">
      <dsp:nvSpPr>
        <dsp:cNvPr id="0" name=""/>
        <dsp:cNvSpPr/>
      </dsp:nvSpPr>
      <dsp:spPr>
        <a:xfrm>
          <a:off x="4408103" y="381339"/>
          <a:ext cx="1048888" cy="62933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Israël + Volken</a:t>
          </a:r>
          <a:endParaRPr lang="nl-NL" sz="1600" kern="1200" dirty="0"/>
        </a:p>
      </dsp:txBody>
      <dsp:txXfrm>
        <a:off x="4426536" y="399772"/>
        <a:ext cx="1012022" cy="592467"/>
      </dsp:txXfrm>
    </dsp:sp>
    <dsp:sp modelId="{2F102D3F-74E7-4FF5-9707-78B55E24619E}">
      <dsp:nvSpPr>
        <dsp:cNvPr id="0" name=""/>
        <dsp:cNvSpPr/>
      </dsp:nvSpPr>
      <dsp:spPr>
        <a:xfrm>
          <a:off x="5561880" y="565944"/>
          <a:ext cx="222364" cy="26012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100" kern="1200"/>
        </a:p>
      </dsp:txBody>
      <dsp:txXfrm>
        <a:off x="5561880" y="617969"/>
        <a:ext cx="155655" cy="156074"/>
      </dsp:txXfrm>
    </dsp:sp>
    <dsp:sp modelId="{E74D30E8-F240-4620-A9CB-FEE4C90C17C1}">
      <dsp:nvSpPr>
        <dsp:cNvPr id="0" name=""/>
        <dsp:cNvSpPr/>
      </dsp:nvSpPr>
      <dsp:spPr>
        <a:xfrm>
          <a:off x="5876547" y="381339"/>
          <a:ext cx="1048888" cy="629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Christus’ komst</a:t>
          </a:r>
          <a:endParaRPr lang="nl-NL" sz="1600" kern="1200" dirty="0"/>
        </a:p>
      </dsp:txBody>
      <dsp:txXfrm>
        <a:off x="5894980" y="399772"/>
        <a:ext cx="1012022" cy="592467"/>
      </dsp:txXfrm>
    </dsp:sp>
    <dsp:sp modelId="{E1066E7F-F650-4138-B2CF-D42F1FD8E997}">
      <dsp:nvSpPr>
        <dsp:cNvPr id="0" name=""/>
        <dsp:cNvSpPr/>
      </dsp:nvSpPr>
      <dsp:spPr>
        <a:xfrm>
          <a:off x="7030325" y="565944"/>
          <a:ext cx="222364" cy="26012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100" kern="1200"/>
        </a:p>
      </dsp:txBody>
      <dsp:txXfrm>
        <a:off x="7030325" y="617969"/>
        <a:ext cx="155655" cy="156074"/>
      </dsp:txXfrm>
    </dsp:sp>
    <dsp:sp modelId="{11D1EBBA-79E4-4A80-8C44-4EA91C0F369E}">
      <dsp:nvSpPr>
        <dsp:cNvPr id="0" name=""/>
        <dsp:cNvSpPr/>
      </dsp:nvSpPr>
      <dsp:spPr>
        <a:xfrm>
          <a:off x="7344991" y="381339"/>
          <a:ext cx="1048888" cy="629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Vrederijk</a:t>
          </a:r>
          <a:endParaRPr lang="nl-NL" sz="1600" kern="1200" dirty="0"/>
        </a:p>
      </dsp:txBody>
      <dsp:txXfrm>
        <a:off x="7363424" y="399772"/>
        <a:ext cx="1012022" cy="592467"/>
      </dsp:txXfrm>
    </dsp:sp>
    <dsp:sp modelId="{1F3134FC-10BD-4B38-A10B-98025E5E6C7A}">
      <dsp:nvSpPr>
        <dsp:cNvPr id="0" name=""/>
        <dsp:cNvSpPr/>
      </dsp:nvSpPr>
      <dsp:spPr>
        <a:xfrm>
          <a:off x="8498769" y="565944"/>
          <a:ext cx="222364" cy="26012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100" kern="1200"/>
        </a:p>
      </dsp:txBody>
      <dsp:txXfrm>
        <a:off x="8498769" y="617969"/>
        <a:ext cx="155655" cy="156074"/>
      </dsp:txXfrm>
    </dsp:sp>
    <dsp:sp modelId="{282F4AAC-1AD0-4426-97FA-3671517129B3}">
      <dsp:nvSpPr>
        <dsp:cNvPr id="0" name=""/>
        <dsp:cNvSpPr/>
      </dsp:nvSpPr>
      <dsp:spPr>
        <a:xfrm>
          <a:off x="8813436" y="381339"/>
          <a:ext cx="1048888" cy="629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Nieuwe schepping</a:t>
          </a:r>
          <a:endParaRPr lang="nl-NL" sz="1600" kern="1200" dirty="0"/>
        </a:p>
      </dsp:txBody>
      <dsp:txXfrm>
        <a:off x="8831869" y="399772"/>
        <a:ext cx="1012022" cy="592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2164C-9A06-44E9-B44C-B8B034C7459D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4784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6BEDE-AD58-FBB9-4C3C-3DEC4FBFB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3803306-1862-B35C-0E86-FC5862D815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B1F9E7A-BA84-9F9A-C7A4-FDFA94719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749995A-E005-A903-89C3-5D16765686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2164C-9A06-44E9-B44C-B8B034C7459D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416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093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605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878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089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37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263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749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857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966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379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925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996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26" Type="http://schemas.microsoft.com/office/2007/relationships/diagramDrawing" Target="../diagrams/drawing7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diagramColors" Target="../diagrams/colors7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diagramQuickStyle" Target="../diagrams/quickStyle7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23" Type="http://schemas.openxmlformats.org/officeDocument/2006/relationships/diagramLayout" Target="../diagrams/layout7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diagramData" Target="../diagrams/data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microsoft.com/office/2007/relationships/diagramDrawing" Target="../diagrams/drawing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QuickStyle" Target="../diagrams/quickStyle9.xml"/><Relationship Id="rId5" Type="http://schemas.openxmlformats.org/officeDocument/2006/relationships/diagramQuickStyle" Target="../diagrams/quickStyle8.xml"/><Relationship Id="rId10" Type="http://schemas.openxmlformats.org/officeDocument/2006/relationships/diagramLayout" Target="../diagrams/layout9.xml"/><Relationship Id="rId4" Type="http://schemas.openxmlformats.org/officeDocument/2006/relationships/diagramLayout" Target="../diagrams/layout8.xml"/><Relationship Id="rId9" Type="http://schemas.openxmlformats.org/officeDocument/2006/relationships/diagramData" Target="../diagrams/data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57459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50339" y="619539"/>
            <a:ext cx="3311154" cy="3076690"/>
          </a:xfrm>
          <a:noFill/>
        </p:spPr>
        <p:txBody>
          <a:bodyPr>
            <a:normAutofit/>
          </a:bodyPr>
          <a:lstStyle/>
          <a:p>
            <a:pPr algn="l"/>
            <a:r>
              <a:rPr lang="nl-BE" sz="4300" dirty="0"/>
              <a:t>Inleiding toekomstleer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50340" y="3857695"/>
            <a:ext cx="3311155" cy="1237765"/>
          </a:xfrm>
          <a:noFill/>
        </p:spPr>
        <p:txBody>
          <a:bodyPr>
            <a:normAutofit/>
          </a:bodyPr>
          <a:lstStyle/>
          <a:p>
            <a:pPr algn="l"/>
            <a:r>
              <a:rPr lang="nl-BE" dirty="0"/>
              <a:t>dr. Raymond R. Hausoul</a:t>
            </a:r>
          </a:p>
        </p:txBody>
      </p:sp>
      <p:pic>
        <p:nvPicPr>
          <p:cNvPr id="4" name="Afbeelding 3" descr="Afbeelding met kaart, Aarde, planeet, Wereld&#10;&#10;Door AI gegenereerde inhoud is mogelijk onjuist.">
            <a:extLst>
              <a:ext uri="{FF2B5EF4-FFF2-40B4-BE49-F238E27FC236}">
                <a16:creationId xmlns:a16="http://schemas.microsoft.com/office/drawing/2014/main" id="{310CD644-4863-418A-647D-0CA7BADE2A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5827397" cy="57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9BB7A6C5-BD67-2429-D8B0-CDFDD4017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973286"/>
              </p:ext>
            </p:extLst>
          </p:nvPr>
        </p:nvGraphicFramePr>
        <p:xfrm>
          <a:off x="183456" y="2017265"/>
          <a:ext cx="4355976" cy="3623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Afbeelding 5" descr="Afbeelding met tekst, vogel, boek, poster&#10;&#10;Door AI gegenereerde inhoud is mogelijk onjuist.">
            <a:extLst>
              <a:ext uri="{FF2B5EF4-FFF2-40B4-BE49-F238E27FC236}">
                <a16:creationId xmlns:a16="http://schemas.microsoft.com/office/drawing/2014/main" id="{E3817AC7-5E0E-385D-ADE1-12C0590743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41" y="1873249"/>
            <a:ext cx="2674877" cy="3865612"/>
          </a:xfrm>
          <a:prstGeom prst="rect">
            <a:avLst/>
          </a:prstGeom>
        </p:spPr>
      </p:pic>
      <p:pic>
        <p:nvPicPr>
          <p:cNvPr id="10" name="Afbeelding 9" descr="Afbeelding met tekst&#10;&#10;Door AI gegenereerde inhoud is mogelijk onjuist.">
            <a:extLst>
              <a:ext uri="{FF2B5EF4-FFF2-40B4-BE49-F238E27FC236}">
                <a16:creationId xmlns:a16="http://schemas.microsoft.com/office/drawing/2014/main" id="{57C14445-B1A6-F166-D23C-578896F79A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127" y="1945257"/>
            <a:ext cx="2369744" cy="3636948"/>
          </a:xfrm>
          <a:prstGeom prst="rect">
            <a:avLst/>
          </a:prstGeom>
        </p:spPr>
      </p:pic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23ECC7F6-7261-A653-B3FA-9D7F2D0A53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6884050"/>
              </p:ext>
            </p:extLst>
          </p:nvPr>
        </p:nvGraphicFramePr>
        <p:xfrm>
          <a:off x="183456" y="625252"/>
          <a:ext cx="9865095" cy="1392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25657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6C6B06-6EC5-865D-0C1A-89A695BC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53881"/>
            <a:ext cx="9144000" cy="889000"/>
          </a:xfrm>
        </p:spPr>
        <p:txBody>
          <a:bodyPr>
            <a:normAutofit fontScale="90000"/>
          </a:bodyPr>
          <a:lstStyle/>
          <a:p>
            <a:r>
              <a:rPr lang="nl-BE" dirty="0"/>
              <a:t>Hermeneutische modellen</a:t>
            </a:r>
            <a:br>
              <a:rPr lang="nl-BE" dirty="0"/>
            </a:br>
            <a:r>
              <a:rPr lang="nl-BE" sz="2700" dirty="0"/>
              <a:t>verbind wat juist is met elkaar</a:t>
            </a:r>
            <a:endParaRPr lang="nl-NL" sz="2700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637CD7BA-0B1E-D211-D047-152DD0570B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463344"/>
              </p:ext>
            </p:extLst>
          </p:nvPr>
        </p:nvGraphicFramePr>
        <p:xfrm>
          <a:off x="508000" y="1874838"/>
          <a:ext cx="2771800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3655179-B238-FEF0-6CD3-961CFDD038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4250619"/>
              </p:ext>
            </p:extLst>
          </p:nvPr>
        </p:nvGraphicFramePr>
        <p:xfrm>
          <a:off x="3783856" y="2668537"/>
          <a:ext cx="6084676" cy="120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24413FA-0E05-3738-15C6-4299242F5C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042728"/>
              </p:ext>
            </p:extLst>
          </p:nvPr>
        </p:nvGraphicFramePr>
        <p:xfrm>
          <a:off x="3783856" y="3547256"/>
          <a:ext cx="6084676" cy="120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BF666BF-F0E4-C3D4-E847-1D66A8FC2D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929810"/>
              </p:ext>
            </p:extLst>
          </p:nvPr>
        </p:nvGraphicFramePr>
        <p:xfrm>
          <a:off x="3783856" y="4425975"/>
          <a:ext cx="6084676" cy="120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5B456E3-725F-FE36-4DC8-1EFC76528F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0784303"/>
              </p:ext>
            </p:extLst>
          </p:nvPr>
        </p:nvGraphicFramePr>
        <p:xfrm>
          <a:off x="3783856" y="1678378"/>
          <a:ext cx="6084676" cy="120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212359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03455-6642-6C1C-E33F-D7CA878E9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58DA1422-5FE8-2112-EE1E-7D2A5C0D70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685954"/>
              </p:ext>
            </p:extLst>
          </p:nvPr>
        </p:nvGraphicFramePr>
        <p:xfrm>
          <a:off x="0" y="2425452"/>
          <a:ext cx="7456263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Afbeelding 9" descr="Afbeelding met tekst&#10;&#10;Door AI gegenereerde inhoud is mogelijk onjuist.">
            <a:extLst>
              <a:ext uri="{FF2B5EF4-FFF2-40B4-BE49-F238E27FC236}">
                <a16:creationId xmlns:a16="http://schemas.microsoft.com/office/drawing/2014/main" id="{85AA9C25-DE8D-9C2C-600A-D8C0776B30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127" y="1945257"/>
            <a:ext cx="2369744" cy="3636948"/>
          </a:xfrm>
          <a:prstGeom prst="rect">
            <a:avLst/>
          </a:prstGeom>
        </p:spPr>
      </p:pic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B5D1174F-29C7-70C6-AC85-ACF4ABFF056A}"/>
              </a:ext>
            </a:extLst>
          </p:cNvPr>
          <p:cNvGraphicFramePr/>
          <p:nvPr/>
        </p:nvGraphicFramePr>
        <p:xfrm>
          <a:off x="183456" y="625252"/>
          <a:ext cx="9865095" cy="1392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100871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376</TotalTime>
  <Words>160</Words>
  <Application>Microsoft Office PowerPoint</Application>
  <PresentationFormat>Aangepast</PresentationFormat>
  <Paragraphs>52</Paragraphs>
  <Slides>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2013 - 2022 Thema</vt:lpstr>
      <vt:lpstr>Inleiding toekomstleer</vt:lpstr>
      <vt:lpstr>PowerPoint-presentatie</vt:lpstr>
      <vt:lpstr>Hermeneutische modellen verbind wat juist is met elkaar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 Hausoul</cp:lastModifiedBy>
  <cp:revision>79</cp:revision>
  <dcterms:created xsi:type="dcterms:W3CDTF">2019-09-04T13:46:42Z</dcterms:created>
  <dcterms:modified xsi:type="dcterms:W3CDTF">2025-10-13T15:48:26Z</dcterms:modified>
</cp:coreProperties>
</file>